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gif" ContentType="image/gif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30.svg" ContentType="image/svg+xml"/>
  <Override PartName="/ppt/media/image33.svg" ContentType="image/svg+xml"/>
  <Override PartName="/ppt/media/image35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44"/>
  </p:handoutMasterIdLst>
  <p:sldIdLst>
    <p:sldId id="302" r:id="rId3"/>
    <p:sldId id="535" r:id="rId5"/>
    <p:sldId id="536" r:id="rId6"/>
    <p:sldId id="2334" r:id="rId7"/>
    <p:sldId id="2383" r:id="rId8"/>
    <p:sldId id="2395" r:id="rId9"/>
    <p:sldId id="2397" r:id="rId10"/>
    <p:sldId id="2403" r:id="rId11"/>
    <p:sldId id="2385" r:id="rId12"/>
    <p:sldId id="2399" r:id="rId13"/>
    <p:sldId id="2357" r:id="rId14"/>
    <p:sldId id="2401" r:id="rId15"/>
    <p:sldId id="2387" r:id="rId16"/>
    <p:sldId id="2404" r:id="rId17"/>
    <p:sldId id="2316" r:id="rId18"/>
    <p:sldId id="2358" r:id="rId19"/>
    <p:sldId id="2317" r:id="rId20"/>
    <p:sldId id="2359" r:id="rId21"/>
    <p:sldId id="2360" r:id="rId22"/>
    <p:sldId id="2361" r:id="rId23"/>
    <p:sldId id="2362" r:id="rId24"/>
    <p:sldId id="2260" r:id="rId25"/>
    <p:sldId id="2288" r:id="rId26"/>
    <p:sldId id="2333" r:id="rId27"/>
    <p:sldId id="2267" r:id="rId28"/>
    <p:sldId id="2299" r:id="rId29"/>
    <p:sldId id="2285" r:id="rId30"/>
    <p:sldId id="2192" r:id="rId31"/>
    <p:sldId id="1973" r:id="rId32"/>
    <p:sldId id="1504" r:id="rId33"/>
    <p:sldId id="2315" r:id="rId34"/>
    <p:sldId id="2261" r:id="rId35"/>
    <p:sldId id="2318" r:id="rId36"/>
    <p:sldId id="1964" r:id="rId37"/>
    <p:sldId id="2236" r:id="rId38"/>
    <p:sldId id="2254" r:id="rId39"/>
    <p:sldId id="2218" r:id="rId40"/>
    <p:sldId id="2283" r:id="rId41"/>
    <p:sldId id="2233" r:id="rId42"/>
    <p:sldId id="2319" r:id="rId43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12" userDrawn="1">
          <p15:clr>
            <a:srgbClr val="A4A3A4"/>
          </p15:clr>
        </p15:guide>
        <p15:guide id="2" pos="29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0" d="100"/>
          <a:sy n="70" d="100"/>
        </p:scale>
        <p:origin x="2706" y="1140"/>
      </p:cViewPr>
      <p:guideLst>
        <p:guide orient="horz" pos="1812"/>
        <p:guide pos="29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customXml" Target="../customXml/item1.xml"/><Relationship Id="rId48" Type="http://schemas.openxmlformats.org/officeDocument/2006/relationships/customXmlProps" Target="../customXml/itemProps1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  <a:sym typeface="+mn-l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  <a:sym typeface="+mn-l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  <a:sym typeface="+mn-l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974515296"/>
        <c:axId val="1864564880"/>
      </c:barChart>
      <c:catAx>
        <c:axId val="-19745152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defRPr>
            </a:pPr>
          </a:p>
        </c:txPr>
        <c:crossAx val="1864564880"/>
        <c:crosses val="autoZero"/>
        <c:auto val="1"/>
        <c:lblAlgn val="ctr"/>
        <c:lblOffset val="100"/>
        <c:noMultiLvlLbl val="0"/>
      </c:catAx>
      <c:valAx>
        <c:axId val="186456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defRPr>
            </a:pPr>
          </a:p>
        </c:txPr>
        <c:crossAx val="-1974515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201X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2.5</c:v>
                </c:pt>
                <c:pt idx="1">
                  <c:v>6</c:v>
                </c:pt>
                <c:pt idx="2">
                  <c:v>4</c:v>
                </c:pt>
                <c:pt idx="3">
                  <c:v>3.8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201X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2.6</c:v>
                </c:pt>
                <c:pt idx="2">
                  <c:v>2.9</c:v>
                </c:pt>
                <c:pt idx="3">
                  <c:v>3.5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flip="none" rotWithShape="1">
              <a:gsLst>
                <a:gs pos="0">
                  <a:schemeClr val="accent3"/>
                </a:gs>
                <a:gs pos="75000">
                  <a:schemeClr val="accent3">
                    <a:lumMod val="60000"/>
                    <a:lumOff val="40000"/>
                  </a:schemeClr>
                </a:gs>
                <a:gs pos="51000">
                  <a:schemeClr val="accent3">
                    <a:alpha val="75000"/>
                  </a:schemeClr>
                </a:gs>
                <a:gs pos="100000">
                  <a:schemeClr val="accent3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3"/>
            <c:invertIfNegative val="0"/>
            <c:bubble3D val="0"/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201X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2.3</c:v>
                </c:pt>
                <c:pt idx="1">
                  <c:v>4</c:v>
                </c:pt>
                <c:pt idx="2">
                  <c:v>2</c:v>
                </c:pt>
                <c:pt idx="3">
                  <c:v>2.2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32</c:v>
                </c:pt>
              </c:strCache>
            </c:strRef>
          </c:tx>
          <c:spPr>
            <a:gradFill flip="none" rotWithShape="1">
              <a:gsLst>
                <a:gs pos="0">
                  <a:schemeClr val="accent4"/>
                </a:gs>
                <a:gs pos="75000">
                  <a:schemeClr val="accent4">
                    <a:lumMod val="60000"/>
                    <a:lumOff val="40000"/>
                  </a:schemeClr>
                </a:gs>
                <a:gs pos="51000">
                  <a:schemeClr val="accent4">
                    <a:alpha val="75000"/>
                  </a:schemeClr>
                </a:gs>
                <a:gs pos="100000">
                  <a:schemeClr val="accent4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201X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4.6</c:v>
                </c:pt>
                <c:pt idx="1">
                  <c:v>3.5</c:v>
                </c:pt>
                <c:pt idx="2">
                  <c:v>2.8</c:v>
                </c:pt>
                <c:pt idx="3">
                  <c:v>1.1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222243064"/>
        <c:axId val="222246984"/>
      </c:barChart>
      <c:catAx>
        <c:axId val="222243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defRPr>
            </a:pPr>
          </a:p>
        </c:txPr>
        <c:crossAx val="222246984"/>
        <c:crosses val="autoZero"/>
        <c:auto val="1"/>
        <c:lblAlgn val="ctr"/>
        <c:lblOffset val="100"/>
        <c:noMultiLvlLbl val="0"/>
      </c:catAx>
      <c:valAx>
        <c:axId val="22224698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defRPr>
            </a:pPr>
          </a:p>
        </c:txPr>
        <c:crossAx val="222243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xVal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yVal>
          <c:bubbleSize>
            <c:numRef>
              <c:f>{1,1,1,1,1}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bubbleSize>
          <c:bubble3D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chemeClr val="accent2">
                <a:alpha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xVal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xVal>
          <c:yVal>
            <c:numRef>
              <c:f>Sheet1!$C$2:$C$6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36</c:v>
                </c:pt>
              </c:numCache>
            </c:numRef>
          </c:yVal>
          <c:bubbleSize>
            <c:numRef>
              <c:f>{1,1,1,1,1}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bubbleSize>
          <c:bubble3D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chemeClr val="accent3">
                <a:alpha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xVal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5</c:v>
                </c:pt>
              </c:numCache>
            </c:numRef>
          </c:yVal>
          <c:bubbleSize>
            <c:numRef>
              <c:f>{1,1,1,1,1}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bubbleSize>
          <c:bubble3D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Close</c:v>
                </c:pt>
              </c:strCache>
            </c:strRef>
          </c:tx>
          <c:spPr>
            <a:solidFill>
              <a:schemeClr val="accent4">
                <a:alpha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xVal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xVal>
          <c:y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34</c:v>
                </c:pt>
                <c:pt idx="4">
                  <c:v>18</c:v>
                </c:pt>
              </c:numCache>
            </c:numRef>
          </c:yVal>
          <c:bubbleSize>
            <c:numRef>
              <c:f>{1,1,1,1,1}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bubbleSize>
          <c:bubble3D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49"/>
        <c:showNegBubbles val="0"/>
        <c:sizeRepresents val="area"/>
        <c:axId val="-2135420576"/>
        <c:axId val="-2135417168"/>
      </c:bubbleChart>
      <c:valAx>
        <c:axId val="-2135420576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defRPr>
            </a:pPr>
          </a:p>
        </c:txPr>
        <c:crossAx val="-2135417168"/>
        <c:crosses val="autoZero"/>
        <c:crossBetween val="midCat"/>
      </c:valAx>
      <c:valAx>
        <c:axId val="-2135417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defRPr>
            </a:pPr>
          </a:p>
        </c:txPr>
        <c:crossAx val="-21354205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00" b="0" i="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3340-C542-46E3-BB6B-1E3F28D53E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5420964" y="1852813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1991964" y="1852813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4360567" y="1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931567" y="1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385392" y="1809721"/>
            <a:ext cx="923314" cy="1923786"/>
          </a:xfrm>
          <a:custGeom>
            <a:avLst/>
            <a:gdLst>
              <a:gd name="connsiteX0" fmla="*/ 15949 w 923314"/>
              <a:gd name="connsiteY0" fmla="*/ 0 h 1923786"/>
              <a:gd name="connsiteX1" fmla="*/ 923314 w 923314"/>
              <a:gd name="connsiteY1" fmla="*/ 0 h 1923786"/>
              <a:gd name="connsiteX2" fmla="*/ 923314 w 923314"/>
              <a:gd name="connsiteY2" fmla="*/ 1923786 h 1923786"/>
              <a:gd name="connsiteX3" fmla="*/ 0 w 923314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4" h="1923786">
                <a:moveTo>
                  <a:pt x="15949" y="0"/>
                </a:moveTo>
                <a:lnTo>
                  <a:pt x="923314" y="0"/>
                </a:lnTo>
                <a:lnTo>
                  <a:pt x="923314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820373" y="1458399"/>
            <a:ext cx="1503255" cy="2641715"/>
          </a:xfrm>
          <a:custGeom>
            <a:avLst/>
            <a:gdLst>
              <a:gd name="connsiteX0" fmla="*/ 0 w 1503255"/>
              <a:gd name="connsiteY0" fmla="*/ 0 h 2641715"/>
              <a:gd name="connsiteX1" fmla="*/ 1503255 w 1503255"/>
              <a:gd name="connsiteY1" fmla="*/ 0 h 2641715"/>
              <a:gd name="connsiteX2" fmla="*/ 1503255 w 1503255"/>
              <a:gd name="connsiteY2" fmla="*/ 2641715 h 2641715"/>
              <a:gd name="connsiteX3" fmla="*/ 0 w 1503255"/>
              <a:gd name="connsiteY3" fmla="*/ 2641715 h 264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3255" h="2641715">
                <a:moveTo>
                  <a:pt x="0" y="0"/>
                </a:moveTo>
                <a:lnTo>
                  <a:pt x="1503255" y="0"/>
                </a:lnTo>
                <a:lnTo>
                  <a:pt x="1503255" y="2641715"/>
                </a:lnTo>
                <a:lnTo>
                  <a:pt x="0" y="264171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2835297" y="1809721"/>
            <a:ext cx="923312" cy="1923786"/>
          </a:xfrm>
          <a:custGeom>
            <a:avLst/>
            <a:gdLst>
              <a:gd name="connsiteX0" fmla="*/ 0 w 923312"/>
              <a:gd name="connsiteY0" fmla="*/ 0 h 1923786"/>
              <a:gd name="connsiteX1" fmla="*/ 923312 w 923312"/>
              <a:gd name="connsiteY1" fmla="*/ 0 h 1923786"/>
              <a:gd name="connsiteX2" fmla="*/ 923312 w 923312"/>
              <a:gd name="connsiteY2" fmla="*/ 1923786 h 1923786"/>
              <a:gd name="connsiteX3" fmla="*/ 0 w 923312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2" h="1923786">
                <a:moveTo>
                  <a:pt x="0" y="0"/>
                </a:moveTo>
                <a:lnTo>
                  <a:pt x="923312" y="0"/>
                </a:lnTo>
                <a:lnTo>
                  <a:pt x="923312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0298"/>
          <a:stretch>
            <a:fillRect/>
          </a:stretch>
        </p:blipFill>
        <p:spPr>
          <a:xfrm>
            <a:off x="2627186" y="0"/>
            <a:ext cx="6516813" cy="45992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6043492" y="1483522"/>
            <a:ext cx="3100508" cy="1887848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1"/>
          </p:nvPr>
        </p:nvSpPr>
        <p:spPr>
          <a:xfrm>
            <a:off x="1" y="1483522"/>
            <a:ext cx="3100508" cy="1887848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988743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465499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942255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4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GIF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chart" Target="../charts/char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chart" Target="../charts/char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sv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8" Type="http://schemas.openxmlformats.org/officeDocument/2006/relationships/notesSlide" Target="../notesSlides/notesSlide4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22.svg"/><Relationship Id="rId15" Type="http://schemas.openxmlformats.org/officeDocument/2006/relationships/image" Target="../media/image21.png"/><Relationship Id="rId14" Type="http://schemas.openxmlformats.org/officeDocument/2006/relationships/image" Target="../media/image20.svg"/><Relationship Id="rId13" Type="http://schemas.openxmlformats.org/officeDocument/2006/relationships/image" Target="../media/image19.png"/><Relationship Id="rId12" Type="http://schemas.openxmlformats.org/officeDocument/2006/relationships/image" Target="../media/image18.svg"/><Relationship Id="rId11" Type="http://schemas.openxmlformats.org/officeDocument/2006/relationships/image" Target="../media/image17.png"/><Relationship Id="rId10" Type="http://schemas.openxmlformats.org/officeDocument/2006/relationships/image" Target="../media/image16.sv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86425" y="1440050"/>
            <a:ext cx="4071620" cy="1174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200" b="1" spc="-15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RNA Secondary Structure </a:t>
            </a:r>
            <a:endParaRPr lang="en-US" altLang="zh-CN" sz="3200" b="1" spc="-150" dirty="0">
              <a:solidFill>
                <a:schemeClr val="accent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algn="l">
              <a:lnSpc>
                <a:spcPct val="90000"/>
              </a:lnSpc>
            </a:pPr>
            <a:r>
              <a:rPr lang="en-US" altLang="zh-CN" sz="3200" b="1" spc="-15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Prediction</a:t>
            </a:r>
            <a:endParaRPr lang="en-US" altLang="zh-CN" sz="3200" b="1" spc="-150" dirty="0">
              <a:solidFill>
                <a:schemeClr val="accent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>
            <a:off x="705813" y="2969777"/>
            <a:ext cx="3851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673100" y="2635250"/>
            <a:ext cx="2214880" cy="23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 dirty="0">
                <a:ln>
                  <a:solidFill>
                    <a:sysClr val="windowText" lastClr="000000"/>
                  </a:solidFill>
                </a:ln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●</a:t>
            </a:r>
            <a:r>
              <a:rPr lang="en-US" altLang="zh-CN" sz="1200" dirty="0">
                <a:ln>
                  <a:solidFill>
                    <a:sysClr val="windowText" lastClr="000000"/>
                  </a:solidFill>
                </a:ln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Using Context Free Grammars </a:t>
            </a:r>
            <a:r>
              <a:rPr lang="zh-CN" altLang="en-US" sz="1200" dirty="0">
                <a:ln>
                  <a:solidFill>
                    <a:sysClr val="windowText" lastClr="000000"/>
                  </a:solidFill>
                </a:ln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●</a:t>
            </a:r>
            <a:endParaRPr lang="zh-CN" altLang="en-US" sz="1200" spc="300" dirty="0">
              <a:ln>
                <a:solidFill>
                  <a:sysClr val="windowText" lastClr="000000"/>
                </a:solidFill>
              </a:ln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8613" y="2969777"/>
            <a:ext cx="4586433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Ali Ahmadi Esfidi</a:t>
            </a:r>
            <a:endParaRPr lang="en-US" altLang="zh-CN" sz="10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96176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Phylogenetic Tree </a:t>
            </a:r>
            <a:r>
              <a:rPr lang="en-US" altLang="zh-CN" sz="12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(For column probablity)</a:t>
            </a:r>
            <a:endParaRPr lang="en-US" altLang="zh-CN" sz="12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Phyml WebA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395" y="1058545"/>
            <a:ext cx="7395210" cy="36461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65620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Substitution Models</a:t>
            </a:r>
            <a:endParaRPr lang="en-US" altLang="zh-CN" sz="2400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+mj-lt"/>
              <a:ea typeface="Calibri" panose="020F0502020204030204" pitchFamily="34" charset="0"/>
              <a:cs typeface="+mj-lt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ubstitution Mode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7905" y="1347470"/>
            <a:ext cx="7108190" cy="31451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74320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Tree Of Primary Data</a:t>
            </a:r>
            <a:endParaRPr lang="en-US" altLang="zh-CN" sz="2400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+mj-lt"/>
              <a:ea typeface="Calibri" panose="020F0502020204030204" pitchFamily="34" charset="0"/>
              <a:cs typeface="+mj-lt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Tree_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46835" y="892810"/>
            <a:ext cx="6450330" cy="41097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51650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Column Probablity</a:t>
            </a:r>
            <a:endParaRPr lang="en-US" altLang="zh-CN" sz="24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tree likelihoo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5930" y="992505"/>
            <a:ext cx="2891790" cy="2526030"/>
          </a:xfrm>
          <a:prstGeom prst="rect">
            <a:avLst/>
          </a:prstGeom>
        </p:spPr>
      </p:pic>
      <p:pic>
        <p:nvPicPr>
          <p:cNvPr id="7" name="2384804F-3998-4D57-9195-F3826E402611-1" descr="C:/Users/Ali Ahmadi/AppData/Local/Temp/wpp.JOrxYL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775" y="3747135"/>
            <a:ext cx="7410450" cy="170815"/>
          </a:xfrm>
          <a:prstGeom prst="rect">
            <a:avLst/>
          </a:prstGeom>
        </p:spPr>
      </p:pic>
      <p:pic>
        <p:nvPicPr>
          <p:cNvPr id="8" name="2384804F-3998-4D57-9195-F3826E402611-3" descr="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1360" y="4155440"/>
            <a:ext cx="5161915" cy="4298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64871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Calculating Frequencies (π) </a:t>
            </a:r>
            <a:endParaRPr lang="en-US" altLang="zh-CN" sz="24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94080" y="1071880"/>
            <a:ext cx="7195185" cy="3271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Single Bases:</a:t>
            </a:r>
            <a:endParaRPr lang="en-US" sz="1600"/>
          </a:p>
          <a:p>
            <a:pPr indent="457200">
              <a:buFont typeface="Arial" panose="020B0604020202020204" pitchFamily="34" charset="0"/>
              <a:buNone/>
            </a:pPr>
            <a:r>
              <a:rPr lang="en-US" sz="1600"/>
              <a:t>Counting A, C, G and U, and finding each ratio to all single bases.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Pair Bases:</a:t>
            </a:r>
            <a:endParaRPr lang="en-US" sz="1600"/>
          </a:p>
          <a:p>
            <a:pPr indent="457200">
              <a:buFont typeface="Arial" panose="020B0604020202020204" pitchFamily="34" charset="0"/>
              <a:buNone/>
            </a:pPr>
            <a:r>
              <a:rPr lang="en-US" sz="1600">
                <a:sym typeface="+mn-ea"/>
              </a:rPr>
              <a:t>Counting AA, AC, AG, AU and ... and finding each ratio to all pair bases.</a:t>
            </a:r>
            <a:endParaRPr lang="en-US"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45653" y="3199828"/>
            <a:ext cx="305269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Fast over-view on substitution models specially general reversable models</a:t>
            </a:r>
            <a:endParaRPr lang="en-US" altLang="zh-CN" sz="10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2987676" y="2483225"/>
            <a:ext cx="31686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Substitution Models</a:t>
            </a:r>
            <a:endParaRPr lang="zh-CN" altLang="en-US" sz="28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03</a:t>
            </a:r>
            <a:endParaRPr lang="zh-CN" altLang="en-US" sz="4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72224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Substitution Models</a:t>
            </a:r>
            <a:endParaRPr lang="en-US" altLang="zh-CN" sz="24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+mj-lt"/>
              <a:ea typeface="Calibri" panose="020F0502020204030204" pitchFamily="34" charset="0"/>
              <a:cs typeface="+mj-lt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US" sz="1400" b="1"/>
              <a:t>PhyML </a:t>
            </a:r>
            <a:r>
              <a:rPr lang="en-US" sz="1400"/>
              <a:t>is a software package that uses modern statistical approaches to analyse alignments of nucleotide or amino acid sequences in a phylogenetic framework. The main tool in this package builds phylogenies under the maximum likelihood criterion. It implements a large number of substitution models coupled to efficient options to search the space of phylogenetic tree topologies.</a:t>
            </a:r>
            <a:endParaRPr lang="en-US" sz="1400"/>
          </a:p>
        </p:txBody>
      </p:sp>
      <p:pic>
        <p:nvPicPr>
          <p:cNvPr id="3" name="Picture 2" descr="Phyml WebA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635" y="2032635"/>
            <a:ext cx="5307965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45653" y="3199828"/>
            <a:ext cx="3052692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All wee need to know about context free grammars</a:t>
            </a:r>
            <a:endParaRPr lang="en-US" altLang="zh-CN" sz="10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2805431" y="2483225"/>
            <a:ext cx="353314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Context Free Grammar</a:t>
            </a:r>
            <a:endParaRPr lang="zh-CN" altLang="en-US" sz="28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04</a:t>
            </a:r>
            <a:endParaRPr lang="zh-CN" altLang="en-US" sz="4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03657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Context Free Grammar</a:t>
            </a:r>
            <a:endParaRPr lang="en-US" altLang="zh-CN" sz="24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+mj-lt"/>
              <a:ea typeface="Calibri" panose="020F0502020204030204" pitchFamily="34" charset="0"/>
              <a:cs typeface="+mj-lt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US" sz="1400"/>
              <a:t>A grammar consists of a set of variables, some terminal and some non-terminal. Specifically, a starting non-terminal called </a:t>
            </a:r>
            <a:r>
              <a:rPr lang="en-US" sz="1400" b="1"/>
              <a:t>S</a:t>
            </a:r>
            <a:r>
              <a:rPr lang="en-US" sz="1400"/>
              <a:t> is contained in a grammar. The non-terminals are rewritten according to a set of production rules, which specifies a single non-terminal and a string of variables, that it should be changed to. Successive production rules are applied until only a string of terminals are left.</a:t>
            </a:r>
            <a:endParaRPr lang="en-US" sz="1400"/>
          </a:p>
        </p:txBody>
      </p:sp>
      <p:pic>
        <p:nvPicPr>
          <p:cNvPr id="101" name="Picture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582420" y="2054225"/>
            <a:ext cx="5979160" cy="25946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03657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Context Free Grammar</a:t>
            </a:r>
            <a:endParaRPr lang="en-US" altLang="zh-CN" sz="24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+mj-lt"/>
              <a:ea typeface="Calibri" panose="020F0502020204030204" pitchFamily="34" charset="0"/>
              <a:cs typeface="+mj-lt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US" sz="1400"/>
              <a:t>A stochastic context-free grammar</a:t>
            </a:r>
            <a:r>
              <a:rPr lang="en-US" sz="1400" b="1"/>
              <a:t> (SCFG)</a:t>
            </a:r>
            <a:r>
              <a:rPr lang="en-US" sz="1400"/>
              <a:t>, also known as a probabilistic context-free grammar </a:t>
            </a:r>
            <a:r>
              <a:rPr lang="en-US" sz="1400" b="1"/>
              <a:t>(PCFG)</a:t>
            </a:r>
            <a:r>
              <a:rPr lang="en-US" sz="1400"/>
              <a:t>, is a type of context-free grammar where each production rule is associated with a probability.</a:t>
            </a:r>
            <a:endParaRPr lang="en-US" sz="1400"/>
          </a:p>
          <a:p>
            <a:pPr algn="just"/>
            <a:endParaRPr lang="en-US" sz="1400"/>
          </a:p>
          <a:p>
            <a:pPr algn="just"/>
            <a:r>
              <a:rPr lang="en-US" sz="1400"/>
              <a:t>SCFGs find applications in two main areas:</a:t>
            </a:r>
            <a:endParaRPr lang="en-US" sz="14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/>
              <a:t>Natural Language Processing </a:t>
            </a:r>
            <a:r>
              <a:rPr lang="en-US" sz="1400" b="1"/>
              <a:t>(NLP)</a:t>
            </a:r>
            <a:endParaRPr lang="en-US" sz="14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/>
              <a:t>RNA Secondary Structure Analysis</a:t>
            </a:r>
            <a:endParaRPr lang="en-US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1278232" y="1959640"/>
            <a:ext cx="17684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CONTENTS</a:t>
            </a:r>
            <a:endParaRPr lang="en-US" altLang="zh-CN" sz="28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92421" y="2599818"/>
            <a:ext cx="2540096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Steps to undrestand this prediction method</a:t>
            </a:r>
            <a:endParaRPr lang="en-US" altLang="zh-CN" sz="10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972039" y="2571750"/>
            <a:ext cx="38086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5321058" y="829340"/>
            <a:ext cx="298719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What We’re gonna do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308962" y="430038"/>
            <a:ext cx="79756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Abstract</a:t>
            </a:r>
            <a:endParaRPr lang="en-US" altLang="zh-CN" sz="14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5417570" y="815772"/>
            <a:ext cx="2143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4656274" y="489683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01</a:t>
            </a:r>
            <a:endParaRPr lang="zh-CN" altLang="en-US" sz="16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321058" y="1723172"/>
            <a:ext cx="298719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What is RNA Secondary Structure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5308962" y="1323870"/>
            <a:ext cx="167767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Secondary Structure</a:t>
            </a:r>
            <a:endParaRPr lang="en-US" altLang="zh-CN" sz="14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89" name="直接连接符 88"/>
          <p:cNvCxnSpPr/>
          <p:nvPr/>
        </p:nvCxnSpPr>
        <p:spPr>
          <a:xfrm>
            <a:off x="5417570" y="1709604"/>
            <a:ext cx="2143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/>
          <p:cNvSpPr/>
          <p:nvPr/>
        </p:nvSpPr>
        <p:spPr>
          <a:xfrm>
            <a:off x="4656274" y="1383515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02</a:t>
            </a:r>
            <a:endParaRPr lang="zh-CN" altLang="en-US" sz="16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5321058" y="2617004"/>
            <a:ext cx="298719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Fast over-view on substitution models specially general reversable models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5308962" y="2217702"/>
            <a:ext cx="167449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Substitution Models</a:t>
            </a:r>
            <a:endParaRPr lang="en-US" altLang="zh-CN" sz="14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94" name="直接连接符 93"/>
          <p:cNvCxnSpPr/>
          <p:nvPr/>
        </p:nvCxnSpPr>
        <p:spPr>
          <a:xfrm>
            <a:off x="5417570" y="2603436"/>
            <a:ext cx="2143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椭圆 94"/>
          <p:cNvSpPr/>
          <p:nvPr/>
        </p:nvSpPr>
        <p:spPr>
          <a:xfrm>
            <a:off x="4656274" y="2277347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03</a:t>
            </a:r>
            <a:endParaRPr lang="zh-CN" altLang="en-US" sz="16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321058" y="3510837"/>
            <a:ext cx="298719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All wee need to know about context free grammars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308962" y="3111535"/>
            <a:ext cx="185737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Context Free Grammar</a:t>
            </a:r>
            <a:endParaRPr lang="en-US" altLang="zh-CN" sz="14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99" name="直接连接符 98"/>
          <p:cNvCxnSpPr/>
          <p:nvPr/>
        </p:nvCxnSpPr>
        <p:spPr>
          <a:xfrm>
            <a:off x="5417570" y="3497269"/>
            <a:ext cx="2143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椭圆 99"/>
          <p:cNvSpPr/>
          <p:nvPr/>
        </p:nvSpPr>
        <p:spPr>
          <a:xfrm>
            <a:off x="4656274" y="3171180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04</a:t>
            </a:r>
            <a:endParaRPr lang="zh-CN" altLang="en-US" sz="16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" name="矩形 96"/>
          <p:cNvSpPr/>
          <p:nvPr/>
        </p:nvSpPr>
        <p:spPr>
          <a:xfrm>
            <a:off x="5321058" y="4404917"/>
            <a:ext cx="2987190" cy="2755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Explain and test the full model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" name="矩形 97"/>
          <p:cNvSpPr/>
          <p:nvPr/>
        </p:nvSpPr>
        <p:spPr>
          <a:xfrm>
            <a:off x="5308962" y="4005615"/>
            <a:ext cx="1445895" cy="284480"/>
          </a:xfrm>
          <a:prstGeom prst="rect">
            <a:avLst/>
          </a:prstGeom>
        </p:spPr>
        <p:txBody>
          <a:bodyPr wrap="none">
            <a:spAutoFit/>
          </a:bodyPr>
          <a:p>
            <a:pPr>
              <a:lnSpc>
                <a:spcPct val="90000"/>
              </a:lnSpc>
            </a:pPr>
            <a:r>
              <a:rPr lang="en-US" altLang="zh-CN" sz="14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Check Full Model</a:t>
            </a:r>
            <a:endParaRPr lang="en-US" altLang="zh-CN" sz="14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" name="直接连接符 98"/>
          <p:cNvCxnSpPr/>
          <p:nvPr/>
        </p:nvCxnSpPr>
        <p:spPr>
          <a:xfrm>
            <a:off x="5417570" y="4391349"/>
            <a:ext cx="2143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99"/>
          <p:cNvSpPr/>
          <p:nvPr/>
        </p:nvSpPr>
        <p:spPr>
          <a:xfrm>
            <a:off x="4656274" y="4065260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05</a:t>
            </a:r>
            <a:endParaRPr lang="zh-CN" altLang="en-US" sz="16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03657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Context Free Grammar</a:t>
            </a:r>
            <a:endParaRPr lang="en-US" altLang="zh-CN" sz="24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+mj-lt"/>
              <a:ea typeface="Calibri" panose="020F0502020204030204" pitchFamily="34" charset="0"/>
              <a:cs typeface="+mj-lt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US" sz="1400"/>
              <a:t>Three important algorithms are encountered with SCFGs:</a:t>
            </a:r>
            <a:endParaRPr lang="en-US" sz="1400"/>
          </a:p>
          <a:p>
            <a:pPr algn="just"/>
            <a:endParaRPr lang="en-US" sz="14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/>
              <a:t>CYK Algorithm: </a:t>
            </a:r>
            <a:r>
              <a:rPr lang="en-US" sz="1400"/>
              <a:t> The CYK algorithm is a parsing algorithm for context-free grammars. It uses a dynamic programming approach to solve the membership problem, which is to determine whether a given string is a member of a language generated by a given grammar.</a:t>
            </a:r>
            <a:endParaRPr lang="en-US" sz="1400"/>
          </a:p>
        </p:txBody>
      </p:sp>
      <p:pic>
        <p:nvPicPr>
          <p:cNvPr id="6" name="Picture 5" descr="CYK_algorithm_animation_showing_every_step_of_a_sentence_pars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015" y="2294890"/>
            <a:ext cx="2357120" cy="23539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00735" y="2168525"/>
            <a:ext cx="4697730" cy="24803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just">
              <a:buFont typeface="Wingdings" panose="05000000000000000000" charset="0"/>
              <a:buChar char="v"/>
            </a:pPr>
            <a:r>
              <a:rPr lang="en-US"/>
              <a:t>The Probabilistic CYK algorithm is a variant of the CYK algorithm used for finding the most probable parse of a sentence given a probabilistic context-free grammar.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03657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Context Free Grammar</a:t>
            </a:r>
            <a:endParaRPr lang="en-US" altLang="zh-CN" sz="24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+mj-lt"/>
              <a:ea typeface="Calibri" panose="020F0502020204030204" pitchFamily="34" charset="0"/>
              <a:cs typeface="+mj-lt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/>
              <a:t>Inside Algorithm: </a:t>
            </a:r>
            <a:r>
              <a:rPr lang="en-US" sz="1400"/>
              <a:t>The Inside algorithm calculates the total probability of generating a sequence of words given a root nonterminal and a grammar. It’s used to compute the sum of potentials for all trees spanning a certain range of words, rooted in a specific symbol. This is crucial in re-estimating production probabilities in a PCFG.</a:t>
            </a:r>
            <a:endParaRPr lang="en-US" sz="14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/>
              <a:t>Outside Algorithm:</a:t>
            </a:r>
            <a:r>
              <a:rPr lang="en-US" sz="1400"/>
              <a:t> The Outside algorithm, on the other hand, calculates the total probability of beginning with the start symbol and generating a nonterminal and all the words outside a certain range, given a grammar. It computes the sum of the left and right contributions over all possible rules. This is also used in re-estimating production probabilities in a PCFG.</a:t>
            </a:r>
            <a:endParaRPr lang="en-US" sz="1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6230" y="2811780"/>
            <a:ext cx="4192905" cy="199326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01370" y="2811780"/>
            <a:ext cx="3035300" cy="1993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just">
              <a:buFont typeface="Wingdings" panose="05000000000000000000" charset="0"/>
              <a:buChar char="v"/>
            </a:pPr>
            <a:r>
              <a:rPr lang="en-US" i="1"/>
              <a:t>Both these algorithms are used in EM estimation of PCFGs and in estimation of discriminative models for context-free parsing. They were introduced as a generalization of the forward-backward algorithm for parameter estimation on hidden Markov models.</a:t>
            </a:r>
            <a:endParaRPr lang="en-US"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3100509" y="1483522"/>
            <a:ext cx="2942984" cy="1887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4" name="Group 256"/>
          <p:cNvGrpSpPr/>
          <p:nvPr/>
        </p:nvGrpSpPr>
        <p:grpSpPr bwMode="auto">
          <a:xfrm>
            <a:off x="4359330" y="1766596"/>
            <a:ext cx="425339" cy="463430"/>
            <a:chOff x="0" y="0"/>
            <a:chExt cx="526" cy="577"/>
          </a:xfrm>
          <a:solidFill>
            <a:srgbClr val="FFFFFF"/>
          </a:solidFill>
        </p:grpSpPr>
        <p:sp>
          <p:nvSpPr>
            <p:cNvPr id="5" name="AutoShape 251"/>
            <p:cNvSpPr/>
            <p:nvPr/>
          </p:nvSpPr>
          <p:spPr bwMode="auto">
            <a:xfrm>
              <a:off x="0" y="0"/>
              <a:ext cx="526" cy="40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20114" y="7917"/>
                  </a:moveTo>
                  <a:lnTo>
                    <a:pt x="21600" y="0"/>
                  </a:lnTo>
                  <a:lnTo>
                    <a:pt x="15477" y="1916"/>
                  </a:lnTo>
                  <a:lnTo>
                    <a:pt x="17029" y="3924"/>
                  </a:lnTo>
                  <a:lnTo>
                    <a:pt x="11123" y="11569"/>
                  </a:lnTo>
                  <a:lnTo>
                    <a:pt x="8614" y="8321"/>
                  </a:lnTo>
                  <a:lnTo>
                    <a:pt x="0" y="19474"/>
                  </a:lnTo>
                  <a:lnTo>
                    <a:pt x="1642" y="21600"/>
                  </a:lnTo>
                  <a:lnTo>
                    <a:pt x="1642" y="21599"/>
                  </a:lnTo>
                  <a:lnTo>
                    <a:pt x="8614" y="12572"/>
                  </a:lnTo>
                  <a:lnTo>
                    <a:pt x="11123" y="15820"/>
                  </a:lnTo>
                  <a:lnTo>
                    <a:pt x="18671" y="6049"/>
                  </a:lnTo>
                  <a:lnTo>
                    <a:pt x="20114" y="7917"/>
                  </a:lnTo>
                  <a:close/>
                  <a:moveTo>
                    <a:pt x="20114" y="7917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6" name="Rectangle 252"/>
            <p:cNvSpPr/>
            <p:nvPr/>
          </p:nvSpPr>
          <p:spPr bwMode="auto">
            <a:xfrm>
              <a:off x="48" y="440"/>
              <a:ext cx="75" cy="137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7" name="Rectangle 253"/>
            <p:cNvSpPr/>
            <p:nvPr/>
          </p:nvSpPr>
          <p:spPr bwMode="auto">
            <a:xfrm>
              <a:off x="176" y="368"/>
              <a:ext cx="75" cy="20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8" name="Rectangle 254"/>
            <p:cNvSpPr/>
            <p:nvPr/>
          </p:nvSpPr>
          <p:spPr bwMode="auto">
            <a:xfrm>
              <a:off x="304" y="296"/>
              <a:ext cx="75" cy="27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" name="Rectangle 255"/>
            <p:cNvSpPr/>
            <p:nvPr/>
          </p:nvSpPr>
          <p:spPr bwMode="auto">
            <a:xfrm>
              <a:off x="432" y="232"/>
              <a:ext cx="75" cy="342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12" name="Rectangle 93"/>
          <p:cNvSpPr>
            <a:spLocks noChangeArrowheads="1"/>
          </p:cNvSpPr>
          <p:nvPr/>
        </p:nvSpPr>
        <p:spPr bwMode="auto">
          <a:xfrm>
            <a:off x="4123691" y="2335456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3" name="TextBox 94"/>
          <p:cNvSpPr txBox="1">
            <a:spLocks noChangeArrowheads="1"/>
          </p:cNvSpPr>
          <p:nvPr/>
        </p:nvSpPr>
        <p:spPr bwMode="auto">
          <a:xfrm>
            <a:off x="3019647" y="2656224"/>
            <a:ext cx="3104706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464000" y="2664672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占位符 9"/>
          <p:cNvPicPr>
            <a:picLocks noGrp="1" noChangeAspect="1"/>
          </p:cNvPicPr>
          <p:nvPr>
            <p:ph type="pic" sz="quarter" idx="1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1" b="4351"/>
          <a:stretch>
            <a:fillRect/>
          </a:stretch>
        </p:blipFill>
        <p:spPr/>
      </p:pic>
      <p:pic>
        <p:nvPicPr>
          <p:cNvPr id="21" name="图片占位符 20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9" b="4339"/>
          <a:stretch>
            <a:fillRect/>
          </a:stretch>
        </p:blipFill>
        <p:spPr/>
      </p:pic>
      <p:sp>
        <p:nvSpPr>
          <p:cNvPr id="17" name="TextBox 94"/>
          <p:cNvSpPr txBox="1">
            <a:spLocks noChangeArrowheads="1"/>
          </p:cNvSpPr>
          <p:nvPr/>
        </p:nvSpPr>
        <p:spPr bwMode="auto">
          <a:xfrm>
            <a:off x="1633243" y="3557706"/>
            <a:ext cx="5858106" cy="75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8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9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3"/>
          <p:cNvSpPr>
            <a:spLocks noChangeArrowheads="1"/>
          </p:cNvSpPr>
          <p:nvPr/>
        </p:nvSpPr>
        <p:spPr bwMode="auto">
          <a:xfrm>
            <a:off x="5764043" y="1313800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" name="TextBox 94"/>
          <p:cNvSpPr txBox="1">
            <a:spLocks noChangeArrowheads="1"/>
          </p:cNvSpPr>
          <p:nvPr/>
        </p:nvSpPr>
        <p:spPr bwMode="auto">
          <a:xfrm>
            <a:off x="5764043" y="1634568"/>
            <a:ext cx="2799260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856147" y="1643016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93"/>
          <p:cNvSpPr>
            <a:spLocks noChangeArrowheads="1"/>
          </p:cNvSpPr>
          <p:nvPr/>
        </p:nvSpPr>
        <p:spPr bwMode="auto">
          <a:xfrm>
            <a:off x="1429876" y="1313800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" name="TextBox 94"/>
          <p:cNvSpPr txBox="1">
            <a:spLocks noChangeArrowheads="1"/>
          </p:cNvSpPr>
          <p:nvPr/>
        </p:nvSpPr>
        <p:spPr bwMode="auto">
          <a:xfrm>
            <a:off x="1429876" y="1634568"/>
            <a:ext cx="2799260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521980" y="1643016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694962" y="1411443"/>
            <a:ext cx="573881" cy="573881"/>
            <a:chOff x="1750089" y="1478535"/>
            <a:chExt cx="573881" cy="573881"/>
          </a:xfrm>
        </p:grpSpPr>
        <p:sp>
          <p:nvSpPr>
            <p:cNvPr id="9" name="Oval 30"/>
            <p:cNvSpPr/>
            <p:nvPr/>
          </p:nvSpPr>
          <p:spPr bwMode="auto">
            <a:xfrm>
              <a:off x="1750089" y="1478535"/>
              <a:ext cx="573881" cy="5738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grpSp>
          <p:nvGrpSpPr>
            <p:cNvPr id="10" name="Group 47"/>
            <p:cNvGrpSpPr/>
            <p:nvPr/>
          </p:nvGrpSpPr>
          <p:grpSpPr>
            <a:xfrm>
              <a:off x="1911122" y="1593669"/>
              <a:ext cx="251816" cy="368186"/>
              <a:chOff x="527333" y="1217552"/>
              <a:chExt cx="175409" cy="256405"/>
            </a:xfrm>
            <a:solidFill>
              <a:schemeClr val="bg1"/>
            </a:solidFill>
          </p:grpSpPr>
          <p:sp>
            <p:nvSpPr>
              <p:cNvPr id="11" name="Freeform 79"/>
              <p:cNvSpPr>
                <a:spLocks noEditPoints="1"/>
              </p:cNvSpPr>
              <p:nvPr/>
            </p:nvSpPr>
            <p:spPr bwMode="auto">
              <a:xfrm>
                <a:off x="527333" y="1217552"/>
                <a:ext cx="175409" cy="256405"/>
              </a:xfrm>
              <a:custGeom>
                <a:avLst/>
                <a:gdLst>
                  <a:gd name="T0" fmla="*/ 80 w 160"/>
                  <a:gd name="T1" fmla="*/ 0 h 234"/>
                  <a:gd name="T2" fmla="*/ 0 w 160"/>
                  <a:gd name="T3" fmla="*/ 81 h 234"/>
                  <a:gd name="T4" fmla="*/ 36 w 160"/>
                  <a:gd name="T5" fmla="*/ 169 h 234"/>
                  <a:gd name="T6" fmla="*/ 80 w 160"/>
                  <a:gd name="T7" fmla="*/ 234 h 234"/>
                  <a:gd name="T8" fmla="*/ 123 w 160"/>
                  <a:gd name="T9" fmla="*/ 169 h 234"/>
                  <a:gd name="T10" fmla="*/ 160 w 160"/>
                  <a:gd name="T11" fmla="*/ 81 h 234"/>
                  <a:gd name="T12" fmla="*/ 80 w 160"/>
                  <a:gd name="T13" fmla="*/ 0 h 234"/>
                  <a:gd name="T14" fmla="*/ 99 w 160"/>
                  <a:gd name="T15" fmla="*/ 199 h 234"/>
                  <a:gd name="T16" fmla="*/ 63 w 160"/>
                  <a:gd name="T17" fmla="*/ 203 h 234"/>
                  <a:gd name="T18" fmla="*/ 58 w 160"/>
                  <a:gd name="T19" fmla="*/ 190 h 234"/>
                  <a:gd name="T20" fmla="*/ 58 w 160"/>
                  <a:gd name="T21" fmla="*/ 189 h 234"/>
                  <a:gd name="T22" fmla="*/ 103 w 160"/>
                  <a:gd name="T23" fmla="*/ 184 h 234"/>
                  <a:gd name="T24" fmla="*/ 101 w 160"/>
                  <a:gd name="T25" fmla="*/ 190 h 234"/>
                  <a:gd name="T26" fmla="*/ 99 w 160"/>
                  <a:gd name="T27" fmla="*/ 199 h 234"/>
                  <a:gd name="T28" fmla="*/ 56 w 160"/>
                  <a:gd name="T29" fmla="*/ 182 h 234"/>
                  <a:gd name="T30" fmla="*/ 52 w 160"/>
                  <a:gd name="T31" fmla="*/ 168 h 234"/>
                  <a:gd name="T32" fmla="*/ 108 w 160"/>
                  <a:gd name="T33" fmla="*/ 168 h 234"/>
                  <a:gd name="T34" fmla="*/ 106 w 160"/>
                  <a:gd name="T35" fmla="*/ 176 h 234"/>
                  <a:gd name="T36" fmla="*/ 56 w 160"/>
                  <a:gd name="T37" fmla="*/ 182 h 234"/>
                  <a:gd name="T38" fmla="*/ 80 w 160"/>
                  <a:gd name="T39" fmla="*/ 220 h 234"/>
                  <a:gd name="T40" fmla="*/ 65 w 160"/>
                  <a:gd name="T41" fmla="*/ 210 h 234"/>
                  <a:gd name="T42" fmla="*/ 96 w 160"/>
                  <a:gd name="T43" fmla="*/ 207 h 234"/>
                  <a:gd name="T44" fmla="*/ 80 w 160"/>
                  <a:gd name="T45" fmla="*/ 220 h 234"/>
                  <a:gd name="T46" fmla="*/ 114 w 160"/>
                  <a:gd name="T47" fmla="*/ 154 h 234"/>
                  <a:gd name="T48" fmla="*/ 46 w 160"/>
                  <a:gd name="T49" fmla="*/ 154 h 234"/>
                  <a:gd name="T50" fmla="*/ 34 w 160"/>
                  <a:gd name="T51" fmla="*/ 130 h 234"/>
                  <a:gd name="T52" fmla="*/ 14 w 160"/>
                  <a:gd name="T53" fmla="*/ 81 h 234"/>
                  <a:gd name="T54" fmla="*/ 80 w 160"/>
                  <a:gd name="T55" fmla="*/ 15 h 234"/>
                  <a:gd name="T56" fmla="*/ 146 w 160"/>
                  <a:gd name="T57" fmla="*/ 81 h 234"/>
                  <a:gd name="T58" fmla="*/ 126 w 160"/>
                  <a:gd name="T59" fmla="*/ 130 h 234"/>
                  <a:gd name="T60" fmla="*/ 114 w 160"/>
                  <a:gd name="T61" fmla="*/ 15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0" h="234">
                    <a:moveTo>
                      <a:pt x="80" y="0"/>
                    </a:moveTo>
                    <a:cubicBezTo>
                      <a:pt x="35" y="0"/>
                      <a:pt x="0" y="36"/>
                      <a:pt x="0" y="81"/>
                    </a:cubicBezTo>
                    <a:cubicBezTo>
                      <a:pt x="0" y="110"/>
                      <a:pt x="26" y="141"/>
                      <a:pt x="36" y="169"/>
                    </a:cubicBezTo>
                    <a:cubicBezTo>
                      <a:pt x="51" y="210"/>
                      <a:pt x="49" y="234"/>
                      <a:pt x="80" y="234"/>
                    </a:cubicBezTo>
                    <a:cubicBezTo>
                      <a:pt x="111" y="234"/>
                      <a:pt x="109" y="210"/>
                      <a:pt x="123" y="169"/>
                    </a:cubicBezTo>
                    <a:cubicBezTo>
                      <a:pt x="133" y="142"/>
                      <a:pt x="160" y="110"/>
                      <a:pt x="160" y="81"/>
                    </a:cubicBezTo>
                    <a:cubicBezTo>
                      <a:pt x="160" y="36"/>
                      <a:pt x="124" y="0"/>
                      <a:pt x="80" y="0"/>
                    </a:cubicBezTo>
                    <a:close/>
                    <a:moveTo>
                      <a:pt x="99" y="199"/>
                    </a:moveTo>
                    <a:cubicBezTo>
                      <a:pt x="63" y="203"/>
                      <a:pt x="63" y="203"/>
                      <a:pt x="63" y="203"/>
                    </a:cubicBezTo>
                    <a:cubicBezTo>
                      <a:pt x="61" y="200"/>
                      <a:pt x="60" y="195"/>
                      <a:pt x="58" y="190"/>
                    </a:cubicBezTo>
                    <a:cubicBezTo>
                      <a:pt x="58" y="190"/>
                      <a:pt x="58" y="189"/>
                      <a:pt x="58" y="189"/>
                    </a:cubicBezTo>
                    <a:cubicBezTo>
                      <a:pt x="103" y="184"/>
                      <a:pt x="103" y="184"/>
                      <a:pt x="103" y="184"/>
                    </a:cubicBezTo>
                    <a:cubicBezTo>
                      <a:pt x="103" y="186"/>
                      <a:pt x="102" y="188"/>
                      <a:pt x="101" y="190"/>
                    </a:cubicBezTo>
                    <a:cubicBezTo>
                      <a:pt x="100" y="193"/>
                      <a:pt x="100" y="196"/>
                      <a:pt x="99" y="199"/>
                    </a:cubicBezTo>
                    <a:close/>
                    <a:moveTo>
                      <a:pt x="56" y="182"/>
                    </a:moveTo>
                    <a:cubicBezTo>
                      <a:pt x="55" y="178"/>
                      <a:pt x="53" y="173"/>
                      <a:pt x="52" y="168"/>
                    </a:cubicBezTo>
                    <a:cubicBezTo>
                      <a:pt x="108" y="168"/>
                      <a:pt x="108" y="168"/>
                      <a:pt x="108" y="168"/>
                    </a:cubicBezTo>
                    <a:cubicBezTo>
                      <a:pt x="107" y="171"/>
                      <a:pt x="106" y="174"/>
                      <a:pt x="106" y="176"/>
                    </a:cubicBezTo>
                    <a:lnTo>
                      <a:pt x="56" y="182"/>
                    </a:lnTo>
                    <a:close/>
                    <a:moveTo>
                      <a:pt x="80" y="220"/>
                    </a:moveTo>
                    <a:cubicBezTo>
                      <a:pt x="72" y="220"/>
                      <a:pt x="69" y="219"/>
                      <a:pt x="65" y="210"/>
                    </a:cubicBezTo>
                    <a:cubicBezTo>
                      <a:pt x="96" y="207"/>
                      <a:pt x="96" y="207"/>
                      <a:pt x="96" y="207"/>
                    </a:cubicBezTo>
                    <a:cubicBezTo>
                      <a:pt x="92" y="219"/>
                      <a:pt x="88" y="220"/>
                      <a:pt x="80" y="220"/>
                    </a:cubicBezTo>
                    <a:close/>
                    <a:moveTo>
                      <a:pt x="114" y="154"/>
                    </a:moveTo>
                    <a:cubicBezTo>
                      <a:pt x="46" y="154"/>
                      <a:pt x="46" y="154"/>
                      <a:pt x="46" y="154"/>
                    </a:cubicBezTo>
                    <a:cubicBezTo>
                      <a:pt x="42" y="146"/>
                      <a:pt x="38" y="138"/>
                      <a:pt x="34" y="130"/>
                    </a:cubicBezTo>
                    <a:cubicBezTo>
                      <a:pt x="24" y="113"/>
                      <a:pt x="14" y="96"/>
                      <a:pt x="14" y="81"/>
                    </a:cubicBezTo>
                    <a:cubicBezTo>
                      <a:pt x="14" y="45"/>
                      <a:pt x="44" y="15"/>
                      <a:pt x="80" y="15"/>
                    </a:cubicBezTo>
                    <a:cubicBezTo>
                      <a:pt x="116" y="15"/>
                      <a:pt x="146" y="45"/>
                      <a:pt x="146" y="81"/>
                    </a:cubicBezTo>
                    <a:cubicBezTo>
                      <a:pt x="146" y="96"/>
                      <a:pt x="136" y="113"/>
                      <a:pt x="126" y="130"/>
                    </a:cubicBezTo>
                    <a:cubicBezTo>
                      <a:pt x="122" y="138"/>
                      <a:pt x="118" y="146"/>
                      <a:pt x="114" y="1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ea typeface="Calibri" panose="020F0502020204030204" pitchFamily="34" charset="0"/>
                  <a:cs typeface="Calibri" panose="020F0502020204030204" pitchFamily="34" charset="0"/>
                  <a:sym typeface="+mn-lt"/>
                </a:endParaRPr>
              </a:p>
            </p:txBody>
          </p:sp>
          <p:sp>
            <p:nvSpPr>
              <p:cNvPr id="12" name="Freeform 80"/>
              <p:cNvSpPr/>
              <p:nvPr/>
            </p:nvSpPr>
            <p:spPr bwMode="auto">
              <a:xfrm>
                <a:off x="566675" y="1258276"/>
                <a:ext cx="52762" cy="51373"/>
              </a:xfrm>
              <a:custGeom>
                <a:avLst/>
                <a:gdLst>
                  <a:gd name="T0" fmla="*/ 44 w 48"/>
                  <a:gd name="T1" fmla="*/ 0 h 47"/>
                  <a:gd name="T2" fmla="*/ 0 w 48"/>
                  <a:gd name="T3" fmla="*/ 44 h 47"/>
                  <a:gd name="T4" fmla="*/ 4 w 48"/>
                  <a:gd name="T5" fmla="*/ 47 h 47"/>
                  <a:gd name="T6" fmla="*/ 7 w 48"/>
                  <a:gd name="T7" fmla="*/ 44 h 47"/>
                  <a:gd name="T8" fmla="*/ 44 w 48"/>
                  <a:gd name="T9" fmla="*/ 7 h 47"/>
                  <a:gd name="T10" fmla="*/ 48 w 48"/>
                  <a:gd name="T11" fmla="*/ 4 h 47"/>
                  <a:gd name="T12" fmla="*/ 44 w 48"/>
                  <a:gd name="T1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7">
                    <a:moveTo>
                      <a:pt x="44" y="0"/>
                    </a:moveTo>
                    <a:cubicBezTo>
                      <a:pt x="20" y="0"/>
                      <a:pt x="0" y="20"/>
                      <a:pt x="0" y="44"/>
                    </a:cubicBezTo>
                    <a:cubicBezTo>
                      <a:pt x="0" y="46"/>
                      <a:pt x="2" y="47"/>
                      <a:pt x="4" y="47"/>
                    </a:cubicBezTo>
                    <a:cubicBezTo>
                      <a:pt x="6" y="47"/>
                      <a:pt x="7" y="46"/>
                      <a:pt x="7" y="44"/>
                    </a:cubicBezTo>
                    <a:cubicBezTo>
                      <a:pt x="7" y="24"/>
                      <a:pt x="24" y="7"/>
                      <a:pt x="44" y="7"/>
                    </a:cubicBezTo>
                    <a:cubicBezTo>
                      <a:pt x="46" y="7"/>
                      <a:pt x="48" y="6"/>
                      <a:pt x="48" y="4"/>
                    </a:cubicBezTo>
                    <a:cubicBezTo>
                      <a:pt x="48" y="2"/>
                      <a:pt x="46" y="0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ea typeface="Calibri" panose="020F0502020204030204" pitchFamily="34" charset="0"/>
                  <a:cs typeface="Calibri" panose="020F0502020204030204" pitchFamily="34" charset="0"/>
                  <a:sym typeface="+mn-lt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5049918" y="1411732"/>
            <a:ext cx="573881" cy="573881"/>
            <a:chOff x="6726665" y="1478535"/>
            <a:chExt cx="573881" cy="573881"/>
          </a:xfrm>
        </p:grpSpPr>
        <p:sp>
          <p:nvSpPr>
            <p:cNvPr id="14" name="Oval 30"/>
            <p:cNvSpPr/>
            <p:nvPr/>
          </p:nvSpPr>
          <p:spPr bwMode="auto">
            <a:xfrm>
              <a:off x="6726665" y="1478535"/>
              <a:ext cx="573881" cy="573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5" name="Freeform 429"/>
            <p:cNvSpPr>
              <a:spLocks noChangeArrowheads="1"/>
            </p:cNvSpPr>
            <p:nvPr/>
          </p:nvSpPr>
          <p:spPr bwMode="auto">
            <a:xfrm>
              <a:off x="6866909" y="1619794"/>
              <a:ext cx="293392" cy="291362"/>
            </a:xfrm>
            <a:custGeom>
              <a:avLst/>
              <a:gdLst>
                <a:gd name="T0" fmla="*/ 1162 w 1230"/>
                <a:gd name="T1" fmla="*/ 383 h 1221"/>
                <a:gd name="T2" fmla="*/ 1112 w 1230"/>
                <a:gd name="T3" fmla="*/ 433 h 1221"/>
                <a:gd name="T4" fmla="*/ 794 w 1230"/>
                <a:gd name="T5" fmla="*/ 116 h 1221"/>
                <a:gd name="T6" fmla="*/ 844 w 1230"/>
                <a:gd name="T7" fmla="*/ 57 h 1221"/>
                <a:gd name="T8" fmla="*/ 1061 w 1230"/>
                <a:gd name="T9" fmla="*/ 57 h 1221"/>
                <a:gd name="T10" fmla="*/ 1162 w 1230"/>
                <a:gd name="T11" fmla="*/ 166 h 1221"/>
                <a:gd name="T12" fmla="*/ 1162 w 1230"/>
                <a:gd name="T13" fmla="*/ 383 h 1221"/>
                <a:gd name="T14" fmla="*/ 418 w 1230"/>
                <a:gd name="T15" fmla="*/ 1019 h 1221"/>
                <a:gd name="T16" fmla="*/ 418 w 1230"/>
                <a:gd name="T17" fmla="*/ 1077 h 1221"/>
                <a:gd name="T18" fmla="*/ 468 w 1230"/>
                <a:gd name="T19" fmla="*/ 1077 h 1221"/>
                <a:gd name="T20" fmla="*/ 1061 w 1230"/>
                <a:gd name="T21" fmla="*/ 484 h 1221"/>
                <a:gd name="T22" fmla="*/ 1003 w 1230"/>
                <a:gd name="T23" fmla="*/ 433 h 1221"/>
                <a:gd name="T24" fmla="*/ 418 w 1230"/>
                <a:gd name="T25" fmla="*/ 1019 h 1221"/>
                <a:gd name="T26" fmla="*/ 150 w 1230"/>
                <a:gd name="T27" fmla="*/ 751 h 1221"/>
                <a:gd name="T28" fmla="*/ 150 w 1230"/>
                <a:gd name="T29" fmla="*/ 810 h 1221"/>
                <a:gd name="T30" fmla="*/ 209 w 1230"/>
                <a:gd name="T31" fmla="*/ 810 h 1221"/>
                <a:gd name="T32" fmla="*/ 794 w 1230"/>
                <a:gd name="T33" fmla="*/ 216 h 1221"/>
                <a:gd name="T34" fmla="*/ 735 w 1230"/>
                <a:gd name="T35" fmla="*/ 166 h 1221"/>
                <a:gd name="T36" fmla="*/ 150 w 1230"/>
                <a:gd name="T37" fmla="*/ 751 h 1221"/>
                <a:gd name="T38" fmla="*/ 844 w 1230"/>
                <a:gd name="T39" fmla="*/ 275 h 1221"/>
                <a:gd name="T40" fmla="*/ 259 w 1230"/>
                <a:gd name="T41" fmla="*/ 860 h 1221"/>
                <a:gd name="T42" fmla="*/ 259 w 1230"/>
                <a:gd name="T43" fmla="*/ 969 h 1221"/>
                <a:gd name="T44" fmla="*/ 367 w 1230"/>
                <a:gd name="T45" fmla="*/ 969 h 1221"/>
                <a:gd name="T46" fmla="*/ 953 w 1230"/>
                <a:gd name="T47" fmla="*/ 383 h 1221"/>
                <a:gd name="T48" fmla="*/ 844 w 1230"/>
                <a:gd name="T49" fmla="*/ 275 h 1221"/>
                <a:gd name="T50" fmla="*/ 367 w 1230"/>
                <a:gd name="T51" fmla="*/ 1127 h 1221"/>
                <a:gd name="T52" fmla="*/ 334 w 1230"/>
                <a:gd name="T53" fmla="*/ 1061 h 1221"/>
                <a:gd name="T54" fmla="*/ 309 w 1230"/>
                <a:gd name="T55" fmla="*/ 1061 h 1221"/>
                <a:gd name="T56" fmla="*/ 209 w 1230"/>
                <a:gd name="T57" fmla="*/ 1019 h 1221"/>
                <a:gd name="T58" fmla="*/ 158 w 1230"/>
                <a:gd name="T59" fmla="*/ 910 h 1221"/>
                <a:gd name="T60" fmla="*/ 167 w 1230"/>
                <a:gd name="T61" fmla="*/ 893 h 1221"/>
                <a:gd name="T62" fmla="*/ 100 w 1230"/>
                <a:gd name="T63" fmla="*/ 860 h 1221"/>
                <a:gd name="T64" fmla="*/ 92 w 1230"/>
                <a:gd name="T65" fmla="*/ 852 h 1221"/>
                <a:gd name="T66" fmla="*/ 0 w 1230"/>
                <a:gd name="T67" fmla="*/ 1220 h 1221"/>
                <a:gd name="T68" fmla="*/ 367 w 1230"/>
                <a:gd name="T69" fmla="*/ 1127 h 1221"/>
                <a:gd name="T70" fmla="*/ 367 w 1230"/>
                <a:gd name="T71" fmla="*/ 1127 h 1221"/>
                <a:gd name="T72" fmla="*/ 367 w 1230"/>
                <a:gd name="T73" fmla="*/ 112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0" h="1221">
                  <a:moveTo>
                    <a:pt x="1162" y="383"/>
                  </a:moveTo>
                  <a:cubicBezTo>
                    <a:pt x="1112" y="433"/>
                    <a:pt x="1112" y="433"/>
                    <a:pt x="1112" y="433"/>
                  </a:cubicBezTo>
                  <a:cubicBezTo>
                    <a:pt x="794" y="116"/>
                    <a:pt x="794" y="116"/>
                    <a:pt x="794" y="116"/>
                  </a:cubicBezTo>
                  <a:cubicBezTo>
                    <a:pt x="844" y="57"/>
                    <a:pt x="844" y="57"/>
                    <a:pt x="844" y="57"/>
                  </a:cubicBezTo>
                  <a:cubicBezTo>
                    <a:pt x="903" y="0"/>
                    <a:pt x="1003" y="0"/>
                    <a:pt x="1061" y="57"/>
                  </a:cubicBezTo>
                  <a:cubicBezTo>
                    <a:pt x="1162" y="166"/>
                    <a:pt x="1162" y="166"/>
                    <a:pt x="1162" y="166"/>
                  </a:cubicBezTo>
                  <a:cubicBezTo>
                    <a:pt x="1229" y="225"/>
                    <a:pt x="1229" y="325"/>
                    <a:pt x="1162" y="383"/>
                  </a:cubicBezTo>
                  <a:close/>
                  <a:moveTo>
                    <a:pt x="418" y="1019"/>
                  </a:moveTo>
                  <a:cubicBezTo>
                    <a:pt x="401" y="1035"/>
                    <a:pt x="401" y="1061"/>
                    <a:pt x="418" y="1077"/>
                  </a:cubicBezTo>
                  <a:cubicBezTo>
                    <a:pt x="434" y="1086"/>
                    <a:pt x="459" y="1086"/>
                    <a:pt x="468" y="1077"/>
                  </a:cubicBezTo>
                  <a:cubicBezTo>
                    <a:pt x="1061" y="484"/>
                    <a:pt x="1061" y="484"/>
                    <a:pt x="1061" y="484"/>
                  </a:cubicBezTo>
                  <a:cubicBezTo>
                    <a:pt x="1003" y="433"/>
                    <a:pt x="1003" y="433"/>
                    <a:pt x="1003" y="433"/>
                  </a:cubicBezTo>
                  <a:lnTo>
                    <a:pt x="418" y="1019"/>
                  </a:lnTo>
                  <a:close/>
                  <a:moveTo>
                    <a:pt x="150" y="751"/>
                  </a:moveTo>
                  <a:cubicBezTo>
                    <a:pt x="133" y="768"/>
                    <a:pt x="133" y="793"/>
                    <a:pt x="150" y="810"/>
                  </a:cubicBezTo>
                  <a:cubicBezTo>
                    <a:pt x="167" y="818"/>
                    <a:pt x="192" y="818"/>
                    <a:pt x="209" y="810"/>
                  </a:cubicBezTo>
                  <a:cubicBezTo>
                    <a:pt x="794" y="216"/>
                    <a:pt x="794" y="216"/>
                    <a:pt x="794" y="216"/>
                  </a:cubicBezTo>
                  <a:cubicBezTo>
                    <a:pt x="735" y="166"/>
                    <a:pt x="735" y="166"/>
                    <a:pt x="735" y="166"/>
                  </a:cubicBezTo>
                  <a:lnTo>
                    <a:pt x="150" y="751"/>
                  </a:lnTo>
                  <a:close/>
                  <a:moveTo>
                    <a:pt x="844" y="275"/>
                  </a:moveTo>
                  <a:cubicBezTo>
                    <a:pt x="259" y="860"/>
                    <a:pt x="259" y="860"/>
                    <a:pt x="259" y="860"/>
                  </a:cubicBezTo>
                  <a:cubicBezTo>
                    <a:pt x="225" y="893"/>
                    <a:pt x="225" y="935"/>
                    <a:pt x="259" y="969"/>
                  </a:cubicBezTo>
                  <a:cubicBezTo>
                    <a:pt x="284" y="994"/>
                    <a:pt x="334" y="994"/>
                    <a:pt x="367" y="969"/>
                  </a:cubicBezTo>
                  <a:cubicBezTo>
                    <a:pt x="953" y="383"/>
                    <a:pt x="953" y="383"/>
                    <a:pt x="953" y="383"/>
                  </a:cubicBezTo>
                  <a:lnTo>
                    <a:pt x="844" y="275"/>
                  </a:lnTo>
                  <a:close/>
                  <a:moveTo>
                    <a:pt x="367" y="1127"/>
                  </a:moveTo>
                  <a:cubicBezTo>
                    <a:pt x="351" y="1111"/>
                    <a:pt x="343" y="1086"/>
                    <a:pt x="334" y="1061"/>
                  </a:cubicBezTo>
                  <a:cubicBezTo>
                    <a:pt x="326" y="1061"/>
                    <a:pt x="317" y="1061"/>
                    <a:pt x="309" y="1061"/>
                  </a:cubicBezTo>
                  <a:cubicBezTo>
                    <a:pt x="276" y="1061"/>
                    <a:pt x="234" y="1052"/>
                    <a:pt x="209" y="1019"/>
                  </a:cubicBezTo>
                  <a:cubicBezTo>
                    <a:pt x="175" y="994"/>
                    <a:pt x="158" y="952"/>
                    <a:pt x="158" y="910"/>
                  </a:cubicBezTo>
                  <a:cubicBezTo>
                    <a:pt x="158" y="910"/>
                    <a:pt x="158" y="902"/>
                    <a:pt x="167" y="893"/>
                  </a:cubicBezTo>
                  <a:cubicBezTo>
                    <a:pt x="142" y="885"/>
                    <a:pt x="117" y="877"/>
                    <a:pt x="100" y="860"/>
                  </a:cubicBezTo>
                  <a:lnTo>
                    <a:pt x="92" y="852"/>
                  </a:lnTo>
                  <a:cubicBezTo>
                    <a:pt x="0" y="1220"/>
                    <a:pt x="0" y="1220"/>
                    <a:pt x="0" y="1220"/>
                  </a:cubicBezTo>
                  <a:cubicBezTo>
                    <a:pt x="367" y="1127"/>
                    <a:pt x="367" y="1127"/>
                    <a:pt x="367" y="1127"/>
                  </a:cubicBezTo>
                  <a:close/>
                  <a:moveTo>
                    <a:pt x="367" y="1127"/>
                  </a:moveTo>
                  <a:lnTo>
                    <a:pt x="367" y="11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9" tIns="22859" rIns="45719" bIns="22859" anchor="ctr"/>
            <a:lstStyle/>
            <a:p>
              <a:pPr>
                <a:defRPr/>
              </a:pPr>
              <a:endParaRPr lang="en-US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17" name="Rounded Rectangle 4"/>
          <p:cNvSpPr/>
          <p:nvPr/>
        </p:nvSpPr>
        <p:spPr>
          <a:xfrm rot="5400000">
            <a:off x="2628685" y="995730"/>
            <a:ext cx="168773" cy="3320815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8" name="Rounded Rectangle 5"/>
          <p:cNvSpPr/>
          <p:nvPr/>
        </p:nvSpPr>
        <p:spPr>
          <a:xfrm>
            <a:off x="1052665" y="2571750"/>
            <a:ext cx="2883341" cy="168771"/>
          </a:xfrm>
          <a:prstGeom prst="roundRect">
            <a:avLst/>
          </a:prstGeom>
          <a:pattFill prst="ltUp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10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80%</a:t>
            </a:r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0" name="Rounded Rectangle 7"/>
          <p:cNvSpPr/>
          <p:nvPr/>
        </p:nvSpPr>
        <p:spPr>
          <a:xfrm rot="5400000">
            <a:off x="2628685" y="1410900"/>
            <a:ext cx="168773" cy="3320815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1" name="Rounded Rectangle 8"/>
          <p:cNvSpPr/>
          <p:nvPr/>
        </p:nvSpPr>
        <p:spPr>
          <a:xfrm>
            <a:off x="1052664" y="2986920"/>
            <a:ext cx="1782641" cy="168771"/>
          </a:xfrm>
          <a:prstGeom prst="roundRect">
            <a:avLst/>
          </a:prstGeom>
          <a:pattFill prst="ltUpDiag">
            <a:fgClr>
              <a:schemeClr val="accent3">
                <a:lumMod val="75000"/>
              </a:schemeClr>
            </a:fgClr>
            <a:bgClr>
              <a:schemeClr val="accent3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10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58%</a:t>
            </a:r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3" name="Rounded Rectangle 10"/>
          <p:cNvSpPr/>
          <p:nvPr/>
        </p:nvSpPr>
        <p:spPr>
          <a:xfrm rot="5400000">
            <a:off x="2628685" y="1826070"/>
            <a:ext cx="168773" cy="3320815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4" name="Rounded Rectangle 11"/>
          <p:cNvSpPr/>
          <p:nvPr/>
        </p:nvSpPr>
        <p:spPr>
          <a:xfrm>
            <a:off x="1052665" y="3402090"/>
            <a:ext cx="2515470" cy="168771"/>
          </a:xfrm>
          <a:prstGeom prst="round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accent2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10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76%</a:t>
            </a:r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6" name="Rounded Rectangle 13"/>
          <p:cNvSpPr/>
          <p:nvPr/>
        </p:nvSpPr>
        <p:spPr>
          <a:xfrm rot="5400000">
            <a:off x="2628685" y="2270028"/>
            <a:ext cx="168773" cy="3320815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7" name="Rounded Rectangle 14"/>
          <p:cNvSpPr/>
          <p:nvPr/>
        </p:nvSpPr>
        <p:spPr>
          <a:xfrm>
            <a:off x="1052665" y="3846048"/>
            <a:ext cx="2883341" cy="168771"/>
          </a:xfrm>
          <a:prstGeom prst="roundRect">
            <a:avLst/>
          </a:prstGeom>
          <a:pattFill prst="ltUpDiag">
            <a:fgClr>
              <a:schemeClr val="accent4">
                <a:lumMod val="75000"/>
              </a:schemeClr>
            </a:fgClr>
            <a:bgClr>
              <a:schemeClr val="accent4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10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80%</a:t>
            </a:r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9" name="Rounded Rectangle 16"/>
          <p:cNvSpPr/>
          <p:nvPr/>
        </p:nvSpPr>
        <p:spPr>
          <a:xfrm rot="5400000">
            <a:off x="2628685" y="2685198"/>
            <a:ext cx="168773" cy="3320815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0" name="Rounded Rectangle 17"/>
          <p:cNvSpPr/>
          <p:nvPr/>
        </p:nvSpPr>
        <p:spPr>
          <a:xfrm>
            <a:off x="1052664" y="4261218"/>
            <a:ext cx="1782641" cy="168771"/>
          </a:xfrm>
          <a:prstGeom prst="roundRect">
            <a:avLst/>
          </a:prstGeom>
          <a:pattFill prst="ltUpDiag">
            <a:fgClr>
              <a:schemeClr val="accent5">
                <a:lumMod val="75000"/>
              </a:schemeClr>
            </a:fgClr>
            <a:bgClr>
              <a:schemeClr val="accent5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10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58%</a:t>
            </a:r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1" name="AutoShape 137"/>
          <p:cNvSpPr/>
          <p:nvPr/>
        </p:nvSpPr>
        <p:spPr bwMode="auto">
          <a:xfrm>
            <a:off x="705147" y="4217887"/>
            <a:ext cx="232955" cy="231370"/>
          </a:xfrm>
          <a:custGeom>
            <a:avLst/>
            <a:gdLst>
              <a:gd name="T0" fmla="*/ 278227252 w 21437"/>
              <a:gd name="T1" fmla="*/ 181512920 h 21437"/>
              <a:gd name="T2" fmla="*/ 224525382 w 21437"/>
              <a:gd name="T3" fmla="*/ 186253815 h 21437"/>
              <a:gd name="T4" fmla="*/ 163746388 w 21437"/>
              <a:gd name="T5" fmla="*/ 127098893 h 21437"/>
              <a:gd name="T6" fmla="*/ 297860420 w 21437"/>
              <a:gd name="T7" fmla="*/ 48183154 h 21437"/>
              <a:gd name="T8" fmla="*/ 275053811 w 21437"/>
              <a:gd name="T9" fmla="*/ 25990522 h 21437"/>
              <a:gd name="T10" fmla="*/ 103373648 w 21437"/>
              <a:gd name="T11" fmla="*/ 68352185 h 21437"/>
              <a:gd name="T12" fmla="*/ 39968114 w 21437"/>
              <a:gd name="T13" fmla="*/ 6668302 h 21437"/>
              <a:gd name="T14" fmla="*/ 6852655 w 21437"/>
              <a:gd name="T15" fmla="*/ 6668302 h 21437"/>
              <a:gd name="T16" fmla="*/ 6852655 w 21437"/>
              <a:gd name="T17" fmla="*/ 38890974 h 21437"/>
              <a:gd name="T18" fmla="*/ 70245387 w 21437"/>
              <a:gd name="T19" fmla="*/ 100574975 h 21437"/>
              <a:gd name="T20" fmla="*/ 26808398 w 21437"/>
              <a:gd name="T21" fmla="*/ 267534270 h 21437"/>
              <a:gd name="T22" fmla="*/ 49629224 w 21437"/>
              <a:gd name="T23" fmla="*/ 289739412 h 21437"/>
              <a:gd name="T24" fmla="*/ 130630929 w 21437"/>
              <a:gd name="T25" fmla="*/ 159320396 h 21437"/>
              <a:gd name="T26" fmla="*/ 191411339 w 21437"/>
              <a:gd name="T27" fmla="*/ 218476486 h 21437"/>
              <a:gd name="T28" fmla="*/ 186538780 w 21437"/>
              <a:gd name="T29" fmla="*/ 270731883 h 21437"/>
              <a:gd name="T30" fmla="*/ 209344203 w 21437"/>
              <a:gd name="T31" fmla="*/ 292937024 h 21437"/>
              <a:gd name="T32" fmla="*/ 242459541 w 21437"/>
              <a:gd name="T33" fmla="*/ 235926948 h 21437"/>
              <a:gd name="T34" fmla="*/ 301048198 w 21437"/>
              <a:gd name="T35" fmla="*/ 203704266 h 21437"/>
              <a:gd name="T36" fmla="*/ 278227252 w 21437"/>
              <a:gd name="T37" fmla="*/ 181512920 h 21437"/>
              <a:gd name="T38" fmla="*/ 278227252 w 21437"/>
              <a:gd name="T39" fmla="*/ 181512920 h 2143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21437" h="21437">
                <a:moveTo>
                  <a:pt x="19812" y="13283"/>
                </a:moveTo>
                <a:lnTo>
                  <a:pt x="15988" y="13630"/>
                </a:lnTo>
                <a:lnTo>
                  <a:pt x="11660" y="9301"/>
                </a:lnTo>
                <a:lnTo>
                  <a:pt x="21210" y="3526"/>
                </a:lnTo>
                <a:lnTo>
                  <a:pt x="19586" y="1902"/>
                </a:lnTo>
                <a:lnTo>
                  <a:pt x="7361" y="5002"/>
                </a:lnTo>
                <a:lnTo>
                  <a:pt x="2846" y="488"/>
                </a:lnTo>
                <a:cubicBezTo>
                  <a:pt x="2195" y="-163"/>
                  <a:pt x="1140" y="-163"/>
                  <a:pt x="488" y="488"/>
                </a:cubicBezTo>
                <a:cubicBezTo>
                  <a:pt x="-163" y="1140"/>
                  <a:pt x="-163" y="2195"/>
                  <a:pt x="488" y="2846"/>
                </a:cubicBezTo>
                <a:lnTo>
                  <a:pt x="5002" y="7360"/>
                </a:lnTo>
                <a:lnTo>
                  <a:pt x="1909" y="19578"/>
                </a:lnTo>
                <a:lnTo>
                  <a:pt x="3534" y="21203"/>
                </a:lnTo>
                <a:lnTo>
                  <a:pt x="9302" y="11659"/>
                </a:lnTo>
                <a:lnTo>
                  <a:pt x="13630" y="15988"/>
                </a:lnTo>
                <a:lnTo>
                  <a:pt x="13283" y="19812"/>
                </a:lnTo>
                <a:lnTo>
                  <a:pt x="14907" y="21437"/>
                </a:lnTo>
                <a:lnTo>
                  <a:pt x="17265" y="17265"/>
                </a:lnTo>
                <a:lnTo>
                  <a:pt x="21437" y="14907"/>
                </a:lnTo>
                <a:lnTo>
                  <a:pt x="19812" y="13283"/>
                </a:lnTo>
                <a:close/>
                <a:moveTo>
                  <a:pt x="19812" y="13283"/>
                </a:moveTo>
              </a:path>
            </a:pathLst>
          </a:custGeom>
          <a:solidFill>
            <a:schemeClr val="accent5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lIns="0" tIns="0" rIns="0" bIns="0"/>
          <a:lstStyle/>
          <a:p>
            <a:endParaRPr lang="en-US" sz="100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2" name="AutoShape 216"/>
          <p:cNvSpPr/>
          <p:nvPr/>
        </p:nvSpPr>
        <p:spPr bwMode="auto">
          <a:xfrm>
            <a:off x="757444" y="2517793"/>
            <a:ext cx="128363" cy="232954"/>
          </a:xfrm>
          <a:custGeom>
            <a:avLst/>
            <a:gdLst>
              <a:gd name="T0" fmla="*/ 19780573 w 21600"/>
              <a:gd name="T1" fmla="*/ 191199061 h 21600"/>
              <a:gd name="T2" fmla="*/ 25382283 w 21600"/>
              <a:gd name="T3" fmla="*/ 96676410 h 21600"/>
              <a:gd name="T4" fmla="*/ 25387355 w 21600"/>
              <a:gd name="T5" fmla="*/ 96648741 h 21600"/>
              <a:gd name="T6" fmla="*/ 25382283 w 21600"/>
              <a:gd name="T7" fmla="*/ 96648741 h 21600"/>
              <a:gd name="T8" fmla="*/ 25387355 w 21600"/>
              <a:gd name="T9" fmla="*/ 96554089 h 21600"/>
              <a:gd name="T10" fmla="*/ 10594318 w 21600"/>
              <a:gd name="T11" fmla="*/ 96622250 h 21600"/>
              <a:gd name="T12" fmla="*/ 16003842 w 21600"/>
              <a:gd name="T13" fmla="*/ 0 h 21600"/>
              <a:gd name="T14" fmla="*/ 7705606 w 21600"/>
              <a:gd name="T15" fmla="*/ 0 h 21600"/>
              <a:gd name="T16" fmla="*/ 6346 w 21600"/>
              <a:gd name="T17" fmla="*/ 130381521 h 21600"/>
              <a:gd name="T18" fmla="*/ 0 w 21600"/>
              <a:gd name="T19" fmla="*/ 130409308 h 21600"/>
              <a:gd name="T20" fmla="*/ 5066 w 21600"/>
              <a:gd name="T21" fmla="*/ 130409308 h 21600"/>
              <a:gd name="T22" fmla="*/ 0 w 21600"/>
              <a:gd name="T23" fmla="*/ 130517735 h 21600"/>
              <a:gd name="T24" fmla="*/ 14793037 w 21600"/>
              <a:gd name="T25" fmla="*/ 130436966 h 21600"/>
              <a:gd name="T26" fmla="*/ 11261231 w 21600"/>
              <a:gd name="T27" fmla="*/ 191212836 h 21600"/>
              <a:gd name="T28" fmla="*/ 4331826 w 21600"/>
              <a:gd name="T29" fmla="*/ 191212836 h 21600"/>
              <a:gd name="T30" fmla="*/ 10776413 w 21600"/>
              <a:gd name="T31" fmla="*/ 294279076 h 21600"/>
              <a:gd name="T32" fmla="*/ 27129407 w 21600"/>
              <a:gd name="T33" fmla="*/ 191212836 h 21600"/>
              <a:gd name="T34" fmla="*/ 19780573 w 21600"/>
              <a:gd name="T35" fmla="*/ 191212836 h 21600"/>
              <a:gd name="T36" fmla="*/ 19780573 w 21600"/>
              <a:gd name="T37" fmla="*/ 191199061 h 21600"/>
              <a:gd name="T38" fmla="*/ 19780573 w 21600"/>
              <a:gd name="T39" fmla="*/ 191199061 h 2160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21600" h="21600">
                <a:moveTo>
                  <a:pt x="15749" y="14034"/>
                </a:moveTo>
                <a:lnTo>
                  <a:pt x="20209" y="7096"/>
                </a:lnTo>
                <a:lnTo>
                  <a:pt x="20213" y="7094"/>
                </a:lnTo>
                <a:lnTo>
                  <a:pt x="20209" y="7094"/>
                </a:lnTo>
                <a:lnTo>
                  <a:pt x="20213" y="7087"/>
                </a:lnTo>
                <a:lnTo>
                  <a:pt x="8435" y="7092"/>
                </a:lnTo>
                <a:cubicBezTo>
                  <a:pt x="8491" y="6986"/>
                  <a:pt x="11303" y="2726"/>
                  <a:pt x="12742" y="0"/>
                </a:cubicBezTo>
                <a:lnTo>
                  <a:pt x="6135" y="0"/>
                </a:lnTo>
                <a:lnTo>
                  <a:pt x="5" y="9570"/>
                </a:lnTo>
                <a:lnTo>
                  <a:pt x="0" y="9572"/>
                </a:lnTo>
                <a:lnTo>
                  <a:pt x="4" y="9572"/>
                </a:lnTo>
                <a:lnTo>
                  <a:pt x="0" y="9580"/>
                </a:lnTo>
                <a:lnTo>
                  <a:pt x="11778" y="9574"/>
                </a:lnTo>
                <a:cubicBezTo>
                  <a:pt x="11738" y="9650"/>
                  <a:pt x="10302" y="11811"/>
                  <a:pt x="8966" y="14035"/>
                </a:cubicBezTo>
                <a:lnTo>
                  <a:pt x="3449" y="14035"/>
                </a:lnTo>
                <a:lnTo>
                  <a:pt x="8580" y="21600"/>
                </a:lnTo>
                <a:lnTo>
                  <a:pt x="21600" y="14035"/>
                </a:lnTo>
                <a:lnTo>
                  <a:pt x="15749" y="14035"/>
                </a:lnTo>
                <a:lnTo>
                  <a:pt x="15749" y="14034"/>
                </a:lnTo>
                <a:close/>
                <a:moveTo>
                  <a:pt x="15749" y="14034"/>
                </a:moveTo>
              </a:path>
            </a:pathLst>
          </a:custGeom>
          <a:solidFill>
            <a:schemeClr val="accent1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lIns="0" tIns="0" rIns="0" bIns="0"/>
          <a:lstStyle/>
          <a:p>
            <a:endParaRPr lang="en-US" sz="100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3" name="AutoShape 240"/>
          <p:cNvSpPr/>
          <p:nvPr/>
        </p:nvSpPr>
        <p:spPr bwMode="auto">
          <a:xfrm>
            <a:off x="698332" y="3350268"/>
            <a:ext cx="213938" cy="232954"/>
          </a:xfrm>
          <a:custGeom>
            <a:avLst/>
            <a:gdLst>
              <a:gd name="T0" fmla="*/ 209330669 w 21600"/>
              <a:gd name="T1" fmla="*/ 71021845 h 21600"/>
              <a:gd name="T2" fmla="*/ 112786572 w 21600"/>
              <a:gd name="T3" fmla="*/ 0 h 21600"/>
              <a:gd name="T4" fmla="*/ 0 w 21600"/>
              <a:gd name="T5" fmla="*/ 147139538 h 21600"/>
              <a:gd name="T6" fmla="*/ 112786572 w 21600"/>
              <a:gd name="T7" fmla="*/ 294279076 h 21600"/>
              <a:gd name="T8" fmla="*/ 208855966 w 21600"/>
              <a:gd name="T9" fmla="*/ 224238280 h 21600"/>
              <a:gd name="T10" fmla="*/ 111226631 w 21600"/>
              <a:gd name="T11" fmla="*/ 147820490 h 21600"/>
              <a:gd name="T12" fmla="*/ 209330669 w 21600"/>
              <a:gd name="T13" fmla="*/ 71021845 h 21600"/>
              <a:gd name="T14" fmla="*/ 132886095 w 21600"/>
              <a:gd name="T15" fmla="*/ 39509699 h 21600"/>
              <a:gd name="T16" fmla="*/ 150902347 w 21600"/>
              <a:gd name="T17" fmla="*/ 63011683 h 21600"/>
              <a:gd name="T18" fmla="*/ 132886095 w 21600"/>
              <a:gd name="T19" fmla="*/ 86512490 h 21600"/>
              <a:gd name="T20" fmla="*/ 114879696 w 21600"/>
              <a:gd name="T21" fmla="*/ 63011683 h 21600"/>
              <a:gd name="T22" fmla="*/ 132886095 w 21600"/>
              <a:gd name="T23" fmla="*/ 39509699 h 21600"/>
              <a:gd name="T24" fmla="*/ 132886095 w 21600"/>
              <a:gd name="T25" fmla="*/ 39509699 h 216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1600" h="21600">
                <a:moveTo>
                  <a:pt x="21600" y="5213"/>
                </a:moveTo>
                <a:cubicBezTo>
                  <a:pt x="19560" y="2089"/>
                  <a:pt x="15862" y="0"/>
                  <a:pt x="11638" y="0"/>
                </a:cubicBezTo>
                <a:cubicBezTo>
                  <a:pt x="5210" y="0"/>
                  <a:pt x="0" y="4835"/>
                  <a:pt x="0" y="10800"/>
                </a:cubicBezTo>
                <a:cubicBezTo>
                  <a:pt x="0" y="16765"/>
                  <a:pt x="5210" y="21600"/>
                  <a:pt x="11638" y="21600"/>
                </a:cubicBezTo>
                <a:cubicBezTo>
                  <a:pt x="15829" y="21600"/>
                  <a:pt x="19502" y="19544"/>
                  <a:pt x="21551" y="16459"/>
                </a:cubicBezTo>
                <a:lnTo>
                  <a:pt x="11477" y="10850"/>
                </a:lnTo>
                <a:lnTo>
                  <a:pt x="21600" y="5213"/>
                </a:lnTo>
                <a:close/>
                <a:moveTo>
                  <a:pt x="13712" y="2900"/>
                </a:moveTo>
                <a:cubicBezTo>
                  <a:pt x="14739" y="2900"/>
                  <a:pt x="15571" y="3672"/>
                  <a:pt x="15571" y="4625"/>
                </a:cubicBezTo>
                <a:cubicBezTo>
                  <a:pt x="15571" y="5578"/>
                  <a:pt x="14739" y="6350"/>
                  <a:pt x="13712" y="6350"/>
                </a:cubicBezTo>
                <a:cubicBezTo>
                  <a:pt x="12686" y="6350"/>
                  <a:pt x="11854" y="5578"/>
                  <a:pt x="11854" y="4625"/>
                </a:cubicBezTo>
                <a:cubicBezTo>
                  <a:pt x="11854" y="3672"/>
                  <a:pt x="12686" y="2900"/>
                  <a:pt x="13712" y="2900"/>
                </a:cubicBezTo>
                <a:close/>
                <a:moveTo>
                  <a:pt x="13712" y="2900"/>
                </a:moveTo>
              </a:path>
            </a:pathLst>
          </a:custGeom>
          <a:solidFill>
            <a:schemeClr val="accent3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lIns="0" tIns="0" rIns="0" bIns="0"/>
          <a:lstStyle/>
          <a:p>
            <a:endParaRPr lang="en-US" sz="100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4" name="AutoShape 250"/>
          <p:cNvSpPr/>
          <p:nvPr/>
        </p:nvSpPr>
        <p:spPr bwMode="auto">
          <a:xfrm>
            <a:off x="705149" y="2960973"/>
            <a:ext cx="232954" cy="169565"/>
          </a:xfrm>
          <a:custGeom>
            <a:avLst/>
            <a:gdLst>
              <a:gd name="T0" fmla="*/ 284074652 w 21600"/>
              <a:gd name="T1" fmla="*/ 9591959 h 21600"/>
              <a:gd name="T2" fmla="*/ 130722003 w 21600"/>
              <a:gd name="T3" fmla="*/ 9591959 h 21600"/>
              <a:gd name="T4" fmla="*/ 130613565 w 21600"/>
              <a:gd name="T5" fmla="*/ 9477184 h 21600"/>
              <a:gd name="T6" fmla="*/ 120845572 w 21600"/>
              <a:gd name="T7" fmla="*/ 3495796 h 21600"/>
              <a:gd name="T8" fmla="*/ 106076264 w 21600"/>
              <a:gd name="T9" fmla="*/ 0 h 21600"/>
              <a:gd name="T10" fmla="*/ 62397606 w 21600"/>
              <a:gd name="T11" fmla="*/ 0 h 21600"/>
              <a:gd name="T12" fmla="*/ 47629465 w 21600"/>
              <a:gd name="T13" fmla="*/ 3495796 h 21600"/>
              <a:gd name="T14" fmla="*/ 37875355 w 21600"/>
              <a:gd name="T15" fmla="*/ 9477184 h 21600"/>
              <a:gd name="T16" fmla="*/ 37751749 w 21600"/>
              <a:gd name="T17" fmla="*/ 9591959 h 21600"/>
              <a:gd name="T18" fmla="*/ 10204304 w 21600"/>
              <a:gd name="T19" fmla="*/ 9591959 h 21600"/>
              <a:gd name="T20" fmla="*/ 0 w 21600"/>
              <a:gd name="T21" fmla="*/ 13504517 h 21600"/>
              <a:gd name="T22" fmla="*/ 0 w 21600"/>
              <a:gd name="T23" fmla="*/ 78701562 h 21600"/>
              <a:gd name="T24" fmla="*/ 10204304 w 21600"/>
              <a:gd name="T25" fmla="*/ 82610220 h 21600"/>
              <a:gd name="T26" fmla="*/ 284074652 w 21600"/>
              <a:gd name="T27" fmla="*/ 82610220 h 21600"/>
              <a:gd name="T28" fmla="*/ 294279076 w 21600"/>
              <a:gd name="T29" fmla="*/ 78701562 h 21600"/>
              <a:gd name="T30" fmla="*/ 294279076 w 21600"/>
              <a:gd name="T31" fmla="*/ 13504517 h 21600"/>
              <a:gd name="T32" fmla="*/ 284074652 w 21600"/>
              <a:gd name="T33" fmla="*/ 9591959 h 21600"/>
              <a:gd name="T34" fmla="*/ 43284027 w 21600"/>
              <a:gd name="T35" fmla="*/ 76204222 h 21600"/>
              <a:gd name="T36" fmla="*/ 8255980 w 21600"/>
              <a:gd name="T37" fmla="*/ 76204222 h 21600"/>
              <a:gd name="T38" fmla="*/ 8255980 w 21600"/>
              <a:gd name="T39" fmla="*/ 16108848 h 21600"/>
              <a:gd name="T40" fmla="*/ 43284027 w 21600"/>
              <a:gd name="T41" fmla="*/ 16108848 h 21600"/>
              <a:gd name="T42" fmla="*/ 43284027 w 21600"/>
              <a:gd name="T43" fmla="*/ 76204222 h 21600"/>
              <a:gd name="T44" fmla="*/ 146771280 w 21600"/>
              <a:gd name="T45" fmla="*/ 70237863 h 21600"/>
              <a:gd name="T46" fmla="*/ 83951256 w 21600"/>
              <a:gd name="T47" fmla="*/ 46154616 h 21600"/>
              <a:gd name="T48" fmla="*/ 146771280 w 21600"/>
              <a:gd name="T49" fmla="*/ 22075207 h 21600"/>
              <a:gd name="T50" fmla="*/ 209578696 w 21600"/>
              <a:gd name="T51" fmla="*/ 46154616 h 21600"/>
              <a:gd name="T52" fmla="*/ 146771280 w 21600"/>
              <a:gd name="T53" fmla="*/ 70237863 h 21600"/>
              <a:gd name="T54" fmla="*/ 266281437 w 21600"/>
              <a:gd name="T55" fmla="*/ 35713491 h 21600"/>
              <a:gd name="T56" fmla="*/ 229592674 w 21600"/>
              <a:gd name="T57" fmla="*/ 35713491 h 21600"/>
              <a:gd name="T58" fmla="*/ 229592674 w 21600"/>
              <a:gd name="T59" fmla="*/ 21650651 h 21600"/>
              <a:gd name="T60" fmla="*/ 266281437 w 21600"/>
              <a:gd name="T61" fmla="*/ 21650651 h 21600"/>
              <a:gd name="T62" fmla="*/ 266281437 w 21600"/>
              <a:gd name="T63" fmla="*/ 35713491 h 21600"/>
              <a:gd name="T64" fmla="*/ 266281437 w 21600"/>
              <a:gd name="T65" fmla="*/ 35713491 h 2160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1600" h="21600">
                <a:moveTo>
                  <a:pt x="20851" y="2508"/>
                </a:moveTo>
                <a:lnTo>
                  <a:pt x="9595" y="2508"/>
                </a:lnTo>
                <a:cubicBezTo>
                  <a:pt x="9592" y="2498"/>
                  <a:pt x="9590" y="2487"/>
                  <a:pt x="9587" y="2478"/>
                </a:cubicBezTo>
                <a:lnTo>
                  <a:pt x="8870" y="914"/>
                </a:lnTo>
                <a:cubicBezTo>
                  <a:pt x="8686" y="411"/>
                  <a:pt x="8199" y="0"/>
                  <a:pt x="7786" y="0"/>
                </a:cubicBezTo>
                <a:lnTo>
                  <a:pt x="4580" y="0"/>
                </a:lnTo>
                <a:cubicBezTo>
                  <a:pt x="4168" y="0"/>
                  <a:pt x="3680" y="412"/>
                  <a:pt x="3496" y="914"/>
                </a:cubicBezTo>
                <a:lnTo>
                  <a:pt x="2780" y="2478"/>
                </a:lnTo>
                <a:cubicBezTo>
                  <a:pt x="2776" y="2487"/>
                  <a:pt x="2775" y="2498"/>
                  <a:pt x="2771" y="2508"/>
                </a:cubicBezTo>
                <a:lnTo>
                  <a:pt x="749" y="2508"/>
                </a:lnTo>
                <a:cubicBezTo>
                  <a:pt x="337" y="2508"/>
                  <a:pt x="0" y="2968"/>
                  <a:pt x="0" y="3531"/>
                </a:cubicBezTo>
                <a:lnTo>
                  <a:pt x="0" y="20578"/>
                </a:lnTo>
                <a:cubicBezTo>
                  <a:pt x="0" y="21140"/>
                  <a:pt x="337" y="21600"/>
                  <a:pt x="749" y="21600"/>
                </a:cubicBezTo>
                <a:lnTo>
                  <a:pt x="20851" y="21600"/>
                </a:lnTo>
                <a:cubicBezTo>
                  <a:pt x="21263" y="21600"/>
                  <a:pt x="21600" y="21140"/>
                  <a:pt x="21600" y="20578"/>
                </a:cubicBezTo>
                <a:lnTo>
                  <a:pt x="21600" y="3531"/>
                </a:lnTo>
                <a:cubicBezTo>
                  <a:pt x="21600" y="2968"/>
                  <a:pt x="21263" y="2508"/>
                  <a:pt x="20851" y="2508"/>
                </a:cubicBezTo>
                <a:close/>
                <a:moveTo>
                  <a:pt x="3177" y="19925"/>
                </a:moveTo>
                <a:lnTo>
                  <a:pt x="606" y="19925"/>
                </a:lnTo>
                <a:lnTo>
                  <a:pt x="606" y="4212"/>
                </a:lnTo>
                <a:lnTo>
                  <a:pt x="3177" y="4212"/>
                </a:lnTo>
                <a:lnTo>
                  <a:pt x="3177" y="19925"/>
                </a:lnTo>
                <a:close/>
                <a:moveTo>
                  <a:pt x="10773" y="18365"/>
                </a:moveTo>
                <a:cubicBezTo>
                  <a:pt x="8226" y="18365"/>
                  <a:pt x="6162" y="15546"/>
                  <a:pt x="6162" y="12068"/>
                </a:cubicBezTo>
                <a:cubicBezTo>
                  <a:pt x="6162" y="8591"/>
                  <a:pt x="8226" y="5772"/>
                  <a:pt x="10773" y="5772"/>
                </a:cubicBezTo>
                <a:cubicBezTo>
                  <a:pt x="13319" y="5772"/>
                  <a:pt x="15383" y="8591"/>
                  <a:pt x="15383" y="12068"/>
                </a:cubicBezTo>
                <a:cubicBezTo>
                  <a:pt x="15383" y="15546"/>
                  <a:pt x="13319" y="18365"/>
                  <a:pt x="10773" y="18365"/>
                </a:cubicBezTo>
                <a:close/>
                <a:moveTo>
                  <a:pt x="19545" y="9338"/>
                </a:moveTo>
                <a:lnTo>
                  <a:pt x="16852" y="9338"/>
                </a:lnTo>
                <a:lnTo>
                  <a:pt x="16852" y="5661"/>
                </a:lnTo>
                <a:lnTo>
                  <a:pt x="19545" y="5661"/>
                </a:lnTo>
                <a:lnTo>
                  <a:pt x="19545" y="9338"/>
                </a:lnTo>
                <a:close/>
                <a:moveTo>
                  <a:pt x="19545" y="9338"/>
                </a:moveTo>
              </a:path>
            </a:pathLst>
          </a:custGeom>
          <a:solidFill>
            <a:schemeClr val="accent2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lIns="0" tIns="0" rIns="0" bIns="0"/>
          <a:lstStyle/>
          <a:p>
            <a:endParaRPr lang="en-US" sz="100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35" name="Group 516"/>
          <p:cNvGrpSpPr/>
          <p:nvPr/>
        </p:nvGrpSpPr>
        <p:grpSpPr bwMode="auto">
          <a:xfrm>
            <a:off x="696165" y="3819356"/>
            <a:ext cx="231370" cy="198090"/>
            <a:chOff x="0" y="0"/>
            <a:chExt cx="576" cy="493"/>
          </a:xfrm>
          <a:solidFill>
            <a:schemeClr val="accent4"/>
          </a:solidFill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36" name="AutoShape 510"/>
            <p:cNvSpPr/>
            <p:nvPr/>
          </p:nvSpPr>
          <p:spPr bwMode="auto">
            <a:xfrm>
              <a:off x="0" y="0"/>
              <a:ext cx="576" cy="49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w 21600"/>
                <a:gd name="T45" fmla="*/ 0 h 21600"/>
                <a:gd name="T46" fmla="*/ 0 w 21600"/>
                <a:gd name="T47" fmla="*/ 0 h 21600"/>
                <a:gd name="T48" fmla="*/ 0 w 21600"/>
                <a:gd name="T49" fmla="*/ 0 h 21600"/>
                <a:gd name="T50" fmla="*/ 0 w 21600"/>
                <a:gd name="T51" fmla="*/ 0 h 21600"/>
                <a:gd name="T52" fmla="*/ 0 w 21600"/>
                <a:gd name="T53" fmla="*/ 0 h 21600"/>
                <a:gd name="T54" fmla="*/ 0 w 21600"/>
                <a:gd name="T55" fmla="*/ 0 h 21600"/>
                <a:gd name="T56" fmla="*/ 0 w 21600"/>
                <a:gd name="T57" fmla="*/ 0 h 21600"/>
                <a:gd name="T58" fmla="*/ 0 w 21600"/>
                <a:gd name="T59" fmla="*/ 0 h 216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1600" h="21600">
                  <a:moveTo>
                    <a:pt x="20846" y="0"/>
                  </a:moveTo>
                  <a:lnTo>
                    <a:pt x="3886" y="0"/>
                  </a:lnTo>
                  <a:cubicBezTo>
                    <a:pt x="3293" y="0"/>
                    <a:pt x="3132" y="187"/>
                    <a:pt x="3132" y="883"/>
                  </a:cubicBezTo>
                  <a:lnTo>
                    <a:pt x="3132" y="3757"/>
                  </a:lnTo>
                  <a:lnTo>
                    <a:pt x="754" y="3757"/>
                  </a:lnTo>
                  <a:cubicBezTo>
                    <a:pt x="161" y="3757"/>
                    <a:pt x="0" y="3944"/>
                    <a:pt x="0" y="4639"/>
                  </a:cubicBezTo>
                  <a:lnTo>
                    <a:pt x="0" y="19215"/>
                  </a:lnTo>
                  <a:cubicBezTo>
                    <a:pt x="0" y="20254"/>
                    <a:pt x="1044" y="21600"/>
                    <a:pt x="2039" y="21600"/>
                  </a:cubicBezTo>
                  <a:lnTo>
                    <a:pt x="3886" y="21600"/>
                  </a:lnTo>
                  <a:lnTo>
                    <a:pt x="18035" y="21600"/>
                  </a:lnTo>
                  <a:lnTo>
                    <a:pt x="20845" y="21600"/>
                  </a:lnTo>
                  <a:cubicBezTo>
                    <a:pt x="21439" y="21600"/>
                    <a:pt x="21600" y="21413"/>
                    <a:pt x="21600" y="20717"/>
                  </a:cubicBezTo>
                  <a:lnTo>
                    <a:pt x="21600" y="883"/>
                  </a:lnTo>
                  <a:cubicBezTo>
                    <a:pt x="21600" y="187"/>
                    <a:pt x="21440" y="0"/>
                    <a:pt x="20846" y="0"/>
                  </a:cubicBezTo>
                  <a:close/>
                  <a:moveTo>
                    <a:pt x="20315" y="20097"/>
                  </a:moveTo>
                  <a:lnTo>
                    <a:pt x="18035" y="20097"/>
                  </a:lnTo>
                  <a:lnTo>
                    <a:pt x="3886" y="20097"/>
                  </a:lnTo>
                  <a:lnTo>
                    <a:pt x="2040" y="20097"/>
                  </a:lnTo>
                  <a:cubicBezTo>
                    <a:pt x="1811" y="20097"/>
                    <a:pt x="1310" y="19505"/>
                    <a:pt x="1285" y="19214"/>
                  </a:cubicBezTo>
                  <a:lnTo>
                    <a:pt x="1285" y="5258"/>
                  </a:lnTo>
                  <a:lnTo>
                    <a:pt x="3132" y="5258"/>
                  </a:lnTo>
                  <a:lnTo>
                    <a:pt x="3132" y="18750"/>
                  </a:lnTo>
                  <a:lnTo>
                    <a:pt x="4416" y="18750"/>
                  </a:lnTo>
                  <a:lnTo>
                    <a:pt x="4416" y="5258"/>
                  </a:lnTo>
                  <a:lnTo>
                    <a:pt x="4417" y="5258"/>
                  </a:lnTo>
                  <a:lnTo>
                    <a:pt x="4417" y="3756"/>
                  </a:lnTo>
                  <a:lnTo>
                    <a:pt x="4417" y="1502"/>
                  </a:lnTo>
                  <a:lnTo>
                    <a:pt x="20315" y="1502"/>
                  </a:lnTo>
                  <a:lnTo>
                    <a:pt x="20315" y="20097"/>
                  </a:lnTo>
                  <a:close/>
                  <a:moveTo>
                    <a:pt x="20315" y="20097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7" name="Rectangle 511"/>
            <p:cNvSpPr/>
            <p:nvPr/>
          </p:nvSpPr>
          <p:spPr bwMode="auto">
            <a:xfrm>
              <a:off x="168" y="72"/>
              <a:ext cx="154" cy="154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8" name="Rectangle 512"/>
            <p:cNvSpPr/>
            <p:nvPr/>
          </p:nvSpPr>
          <p:spPr bwMode="auto">
            <a:xfrm>
              <a:off x="368" y="96"/>
              <a:ext cx="128" cy="2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9" name="Rectangle 513"/>
            <p:cNvSpPr/>
            <p:nvPr/>
          </p:nvSpPr>
          <p:spPr bwMode="auto">
            <a:xfrm>
              <a:off x="368" y="176"/>
              <a:ext cx="128" cy="2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40" name="Rectangle 514"/>
            <p:cNvSpPr/>
            <p:nvPr/>
          </p:nvSpPr>
          <p:spPr bwMode="auto">
            <a:xfrm>
              <a:off x="168" y="280"/>
              <a:ext cx="330" cy="2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41" name="Rectangle 515"/>
            <p:cNvSpPr/>
            <p:nvPr/>
          </p:nvSpPr>
          <p:spPr bwMode="auto">
            <a:xfrm>
              <a:off x="168" y="360"/>
              <a:ext cx="330" cy="2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43" name="Rounded Rectangle 30"/>
          <p:cNvSpPr/>
          <p:nvPr/>
        </p:nvSpPr>
        <p:spPr>
          <a:xfrm rot="5400000">
            <a:off x="6713406" y="995730"/>
            <a:ext cx="168773" cy="3320815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4" name="Rounded Rectangle 31"/>
          <p:cNvSpPr/>
          <p:nvPr/>
        </p:nvSpPr>
        <p:spPr>
          <a:xfrm>
            <a:off x="5137386" y="2571750"/>
            <a:ext cx="2883341" cy="168771"/>
          </a:xfrm>
          <a:prstGeom prst="roundRect">
            <a:avLst/>
          </a:prstGeom>
          <a:pattFill prst="ltUp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10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80%</a:t>
            </a:r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6" name="Rounded Rectangle 33"/>
          <p:cNvSpPr/>
          <p:nvPr/>
        </p:nvSpPr>
        <p:spPr>
          <a:xfrm rot="5400000">
            <a:off x="6713406" y="1410900"/>
            <a:ext cx="168773" cy="3320815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7" name="Rounded Rectangle 34"/>
          <p:cNvSpPr/>
          <p:nvPr/>
        </p:nvSpPr>
        <p:spPr>
          <a:xfrm>
            <a:off x="5137385" y="2986920"/>
            <a:ext cx="1782641" cy="168771"/>
          </a:xfrm>
          <a:prstGeom prst="roundRect">
            <a:avLst/>
          </a:prstGeom>
          <a:pattFill prst="ltUpDiag">
            <a:fgClr>
              <a:schemeClr val="accent3">
                <a:lumMod val="75000"/>
              </a:schemeClr>
            </a:fgClr>
            <a:bgClr>
              <a:schemeClr val="accent3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10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58%</a:t>
            </a:r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9" name="Rounded Rectangle 36"/>
          <p:cNvSpPr/>
          <p:nvPr/>
        </p:nvSpPr>
        <p:spPr>
          <a:xfrm rot="5400000">
            <a:off x="6713406" y="1826070"/>
            <a:ext cx="168773" cy="3320815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0" name="Rounded Rectangle 37"/>
          <p:cNvSpPr/>
          <p:nvPr/>
        </p:nvSpPr>
        <p:spPr>
          <a:xfrm>
            <a:off x="5137386" y="3402090"/>
            <a:ext cx="2515470" cy="168771"/>
          </a:xfrm>
          <a:prstGeom prst="round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accent2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10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76%</a:t>
            </a:r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2" name="Rounded Rectangle 39"/>
          <p:cNvSpPr/>
          <p:nvPr/>
        </p:nvSpPr>
        <p:spPr>
          <a:xfrm rot="5400000">
            <a:off x="6713406" y="2270028"/>
            <a:ext cx="168773" cy="3320815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3" name="Rounded Rectangle 40"/>
          <p:cNvSpPr/>
          <p:nvPr/>
        </p:nvSpPr>
        <p:spPr>
          <a:xfrm>
            <a:off x="5137386" y="3846048"/>
            <a:ext cx="2883341" cy="168771"/>
          </a:xfrm>
          <a:prstGeom prst="roundRect">
            <a:avLst/>
          </a:prstGeom>
          <a:pattFill prst="ltUpDiag">
            <a:fgClr>
              <a:schemeClr val="accent4">
                <a:lumMod val="75000"/>
              </a:schemeClr>
            </a:fgClr>
            <a:bgClr>
              <a:schemeClr val="accent4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10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80%</a:t>
            </a:r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5" name="Rounded Rectangle 42"/>
          <p:cNvSpPr/>
          <p:nvPr/>
        </p:nvSpPr>
        <p:spPr>
          <a:xfrm rot="5400000">
            <a:off x="6713406" y="2685198"/>
            <a:ext cx="168773" cy="3320815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6" name="Rounded Rectangle 43"/>
          <p:cNvSpPr/>
          <p:nvPr/>
        </p:nvSpPr>
        <p:spPr>
          <a:xfrm>
            <a:off x="5137385" y="4261218"/>
            <a:ext cx="1782641" cy="168771"/>
          </a:xfrm>
          <a:prstGeom prst="roundRect">
            <a:avLst/>
          </a:prstGeom>
          <a:pattFill prst="ltUpDiag">
            <a:fgClr>
              <a:schemeClr val="accent5">
                <a:lumMod val="75000"/>
              </a:schemeClr>
            </a:fgClr>
            <a:bgClr>
              <a:schemeClr val="accent5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10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58%</a:t>
            </a:r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7" name="AutoShape 137"/>
          <p:cNvSpPr/>
          <p:nvPr/>
        </p:nvSpPr>
        <p:spPr bwMode="auto">
          <a:xfrm>
            <a:off x="4789868" y="4217887"/>
            <a:ext cx="232955" cy="231370"/>
          </a:xfrm>
          <a:custGeom>
            <a:avLst/>
            <a:gdLst>
              <a:gd name="T0" fmla="*/ 278227252 w 21437"/>
              <a:gd name="T1" fmla="*/ 181512920 h 21437"/>
              <a:gd name="T2" fmla="*/ 224525382 w 21437"/>
              <a:gd name="T3" fmla="*/ 186253815 h 21437"/>
              <a:gd name="T4" fmla="*/ 163746388 w 21437"/>
              <a:gd name="T5" fmla="*/ 127098893 h 21437"/>
              <a:gd name="T6" fmla="*/ 297860420 w 21437"/>
              <a:gd name="T7" fmla="*/ 48183154 h 21437"/>
              <a:gd name="T8" fmla="*/ 275053811 w 21437"/>
              <a:gd name="T9" fmla="*/ 25990522 h 21437"/>
              <a:gd name="T10" fmla="*/ 103373648 w 21437"/>
              <a:gd name="T11" fmla="*/ 68352185 h 21437"/>
              <a:gd name="T12" fmla="*/ 39968114 w 21437"/>
              <a:gd name="T13" fmla="*/ 6668302 h 21437"/>
              <a:gd name="T14" fmla="*/ 6852655 w 21437"/>
              <a:gd name="T15" fmla="*/ 6668302 h 21437"/>
              <a:gd name="T16" fmla="*/ 6852655 w 21437"/>
              <a:gd name="T17" fmla="*/ 38890974 h 21437"/>
              <a:gd name="T18" fmla="*/ 70245387 w 21437"/>
              <a:gd name="T19" fmla="*/ 100574975 h 21437"/>
              <a:gd name="T20" fmla="*/ 26808398 w 21437"/>
              <a:gd name="T21" fmla="*/ 267534270 h 21437"/>
              <a:gd name="T22" fmla="*/ 49629224 w 21437"/>
              <a:gd name="T23" fmla="*/ 289739412 h 21437"/>
              <a:gd name="T24" fmla="*/ 130630929 w 21437"/>
              <a:gd name="T25" fmla="*/ 159320396 h 21437"/>
              <a:gd name="T26" fmla="*/ 191411339 w 21437"/>
              <a:gd name="T27" fmla="*/ 218476486 h 21437"/>
              <a:gd name="T28" fmla="*/ 186538780 w 21437"/>
              <a:gd name="T29" fmla="*/ 270731883 h 21437"/>
              <a:gd name="T30" fmla="*/ 209344203 w 21437"/>
              <a:gd name="T31" fmla="*/ 292937024 h 21437"/>
              <a:gd name="T32" fmla="*/ 242459541 w 21437"/>
              <a:gd name="T33" fmla="*/ 235926948 h 21437"/>
              <a:gd name="T34" fmla="*/ 301048198 w 21437"/>
              <a:gd name="T35" fmla="*/ 203704266 h 21437"/>
              <a:gd name="T36" fmla="*/ 278227252 w 21437"/>
              <a:gd name="T37" fmla="*/ 181512920 h 21437"/>
              <a:gd name="T38" fmla="*/ 278227252 w 21437"/>
              <a:gd name="T39" fmla="*/ 181512920 h 2143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21437" h="21437">
                <a:moveTo>
                  <a:pt x="19812" y="13283"/>
                </a:moveTo>
                <a:lnTo>
                  <a:pt x="15988" y="13630"/>
                </a:lnTo>
                <a:lnTo>
                  <a:pt x="11660" y="9301"/>
                </a:lnTo>
                <a:lnTo>
                  <a:pt x="21210" y="3526"/>
                </a:lnTo>
                <a:lnTo>
                  <a:pt x="19586" y="1902"/>
                </a:lnTo>
                <a:lnTo>
                  <a:pt x="7361" y="5002"/>
                </a:lnTo>
                <a:lnTo>
                  <a:pt x="2846" y="488"/>
                </a:lnTo>
                <a:cubicBezTo>
                  <a:pt x="2195" y="-163"/>
                  <a:pt x="1140" y="-163"/>
                  <a:pt x="488" y="488"/>
                </a:cubicBezTo>
                <a:cubicBezTo>
                  <a:pt x="-163" y="1140"/>
                  <a:pt x="-163" y="2195"/>
                  <a:pt x="488" y="2846"/>
                </a:cubicBezTo>
                <a:lnTo>
                  <a:pt x="5002" y="7360"/>
                </a:lnTo>
                <a:lnTo>
                  <a:pt x="1909" y="19578"/>
                </a:lnTo>
                <a:lnTo>
                  <a:pt x="3534" y="21203"/>
                </a:lnTo>
                <a:lnTo>
                  <a:pt x="9302" y="11659"/>
                </a:lnTo>
                <a:lnTo>
                  <a:pt x="13630" y="15988"/>
                </a:lnTo>
                <a:lnTo>
                  <a:pt x="13283" y="19812"/>
                </a:lnTo>
                <a:lnTo>
                  <a:pt x="14907" y="21437"/>
                </a:lnTo>
                <a:lnTo>
                  <a:pt x="17265" y="17265"/>
                </a:lnTo>
                <a:lnTo>
                  <a:pt x="21437" y="14907"/>
                </a:lnTo>
                <a:lnTo>
                  <a:pt x="19812" y="13283"/>
                </a:lnTo>
                <a:close/>
                <a:moveTo>
                  <a:pt x="19812" y="13283"/>
                </a:moveTo>
              </a:path>
            </a:pathLst>
          </a:custGeom>
          <a:solidFill>
            <a:schemeClr val="accent5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lIns="0" tIns="0" rIns="0" bIns="0"/>
          <a:lstStyle/>
          <a:p>
            <a:endParaRPr lang="en-US" sz="100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8" name="AutoShape 216"/>
          <p:cNvSpPr/>
          <p:nvPr/>
        </p:nvSpPr>
        <p:spPr bwMode="auto">
          <a:xfrm>
            <a:off x="4842166" y="2517793"/>
            <a:ext cx="128363" cy="232954"/>
          </a:xfrm>
          <a:custGeom>
            <a:avLst/>
            <a:gdLst>
              <a:gd name="T0" fmla="*/ 19780573 w 21600"/>
              <a:gd name="T1" fmla="*/ 191199061 h 21600"/>
              <a:gd name="T2" fmla="*/ 25382283 w 21600"/>
              <a:gd name="T3" fmla="*/ 96676410 h 21600"/>
              <a:gd name="T4" fmla="*/ 25387355 w 21600"/>
              <a:gd name="T5" fmla="*/ 96648741 h 21600"/>
              <a:gd name="T6" fmla="*/ 25382283 w 21600"/>
              <a:gd name="T7" fmla="*/ 96648741 h 21600"/>
              <a:gd name="T8" fmla="*/ 25387355 w 21600"/>
              <a:gd name="T9" fmla="*/ 96554089 h 21600"/>
              <a:gd name="T10" fmla="*/ 10594318 w 21600"/>
              <a:gd name="T11" fmla="*/ 96622250 h 21600"/>
              <a:gd name="T12" fmla="*/ 16003842 w 21600"/>
              <a:gd name="T13" fmla="*/ 0 h 21600"/>
              <a:gd name="T14" fmla="*/ 7705606 w 21600"/>
              <a:gd name="T15" fmla="*/ 0 h 21600"/>
              <a:gd name="T16" fmla="*/ 6346 w 21600"/>
              <a:gd name="T17" fmla="*/ 130381521 h 21600"/>
              <a:gd name="T18" fmla="*/ 0 w 21600"/>
              <a:gd name="T19" fmla="*/ 130409308 h 21600"/>
              <a:gd name="T20" fmla="*/ 5066 w 21600"/>
              <a:gd name="T21" fmla="*/ 130409308 h 21600"/>
              <a:gd name="T22" fmla="*/ 0 w 21600"/>
              <a:gd name="T23" fmla="*/ 130517735 h 21600"/>
              <a:gd name="T24" fmla="*/ 14793037 w 21600"/>
              <a:gd name="T25" fmla="*/ 130436966 h 21600"/>
              <a:gd name="T26" fmla="*/ 11261231 w 21600"/>
              <a:gd name="T27" fmla="*/ 191212836 h 21600"/>
              <a:gd name="T28" fmla="*/ 4331826 w 21600"/>
              <a:gd name="T29" fmla="*/ 191212836 h 21600"/>
              <a:gd name="T30" fmla="*/ 10776413 w 21600"/>
              <a:gd name="T31" fmla="*/ 294279076 h 21600"/>
              <a:gd name="T32" fmla="*/ 27129407 w 21600"/>
              <a:gd name="T33" fmla="*/ 191212836 h 21600"/>
              <a:gd name="T34" fmla="*/ 19780573 w 21600"/>
              <a:gd name="T35" fmla="*/ 191212836 h 21600"/>
              <a:gd name="T36" fmla="*/ 19780573 w 21600"/>
              <a:gd name="T37" fmla="*/ 191199061 h 21600"/>
              <a:gd name="T38" fmla="*/ 19780573 w 21600"/>
              <a:gd name="T39" fmla="*/ 191199061 h 2160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21600" h="21600">
                <a:moveTo>
                  <a:pt x="15749" y="14034"/>
                </a:moveTo>
                <a:lnTo>
                  <a:pt x="20209" y="7096"/>
                </a:lnTo>
                <a:lnTo>
                  <a:pt x="20213" y="7094"/>
                </a:lnTo>
                <a:lnTo>
                  <a:pt x="20209" y="7094"/>
                </a:lnTo>
                <a:lnTo>
                  <a:pt x="20213" y="7087"/>
                </a:lnTo>
                <a:lnTo>
                  <a:pt x="8435" y="7092"/>
                </a:lnTo>
                <a:cubicBezTo>
                  <a:pt x="8491" y="6986"/>
                  <a:pt x="11303" y="2726"/>
                  <a:pt x="12742" y="0"/>
                </a:cubicBezTo>
                <a:lnTo>
                  <a:pt x="6135" y="0"/>
                </a:lnTo>
                <a:lnTo>
                  <a:pt x="5" y="9570"/>
                </a:lnTo>
                <a:lnTo>
                  <a:pt x="0" y="9572"/>
                </a:lnTo>
                <a:lnTo>
                  <a:pt x="4" y="9572"/>
                </a:lnTo>
                <a:lnTo>
                  <a:pt x="0" y="9580"/>
                </a:lnTo>
                <a:lnTo>
                  <a:pt x="11778" y="9574"/>
                </a:lnTo>
                <a:cubicBezTo>
                  <a:pt x="11738" y="9650"/>
                  <a:pt x="10302" y="11811"/>
                  <a:pt x="8966" y="14035"/>
                </a:cubicBezTo>
                <a:lnTo>
                  <a:pt x="3449" y="14035"/>
                </a:lnTo>
                <a:lnTo>
                  <a:pt x="8580" y="21600"/>
                </a:lnTo>
                <a:lnTo>
                  <a:pt x="21600" y="14035"/>
                </a:lnTo>
                <a:lnTo>
                  <a:pt x="15749" y="14035"/>
                </a:lnTo>
                <a:lnTo>
                  <a:pt x="15749" y="14034"/>
                </a:lnTo>
                <a:close/>
                <a:moveTo>
                  <a:pt x="15749" y="14034"/>
                </a:moveTo>
              </a:path>
            </a:pathLst>
          </a:custGeom>
          <a:solidFill>
            <a:schemeClr val="accent1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lIns="0" tIns="0" rIns="0" bIns="0"/>
          <a:lstStyle/>
          <a:p>
            <a:endParaRPr lang="en-US" sz="100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9" name="AutoShape 240"/>
          <p:cNvSpPr/>
          <p:nvPr/>
        </p:nvSpPr>
        <p:spPr bwMode="auto">
          <a:xfrm>
            <a:off x="4783053" y="3350268"/>
            <a:ext cx="213938" cy="232954"/>
          </a:xfrm>
          <a:custGeom>
            <a:avLst/>
            <a:gdLst>
              <a:gd name="T0" fmla="*/ 209330669 w 21600"/>
              <a:gd name="T1" fmla="*/ 71021845 h 21600"/>
              <a:gd name="T2" fmla="*/ 112786572 w 21600"/>
              <a:gd name="T3" fmla="*/ 0 h 21600"/>
              <a:gd name="T4" fmla="*/ 0 w 21600"/>
              <a:gd name="T5" fmla="*/ 147139538 h 21600"/>
              <a:gd name="T6" fmla="*/ 112786572 w 21600"/>
              <a:gd name="T7" fmla="*/ 294279076 h 21600"/>
              <a:gd name="T8" fmla="*/ 208855966 w 21600"/>
              <a:gd name="T9" fmla="*/ 224238280 h 21600"/>
              <a:gd name="T10" fmla="*/ 111226631 w 21600"/>
              <a:gd name="T11" fmla="*/ 147820490 h 21600"/>
              <a:gd name="T12" fmla="*/ 209330669 w 21600"/>
              <a:gd name="T13" fmla="*/ 71021845 h 21600"/>
              <a:gd name="T14" fmla="*/ 132886095 w 21600"/>
              <a:gd name="T15" fmla="*/ 39509699 h 21600"/>
              <a:gd name="T16" fmla="*/ 150902347 w 21600"/>
              <a:gd name="T17" fmla="*/ 63011683 h 21600"/>
              <a:gd name="T18" fmla="*/ 132886095 w 21600"/>
              <a:gd name="T19" fmla="*/ 86512490 h 21600"/>
              <a:gd name="T20" fmla="*/ 114879696 w 21600"/>
              <a:gd name="T21" fmla="*/ 63011683 h 21600"/>
              <a:gd name="T22" fmla="*/ 132886095 w 21600"/>
              <a:gd name="T23" fmla="*/ 39509699 h 21600"/>
              <a:gd name="T24" fmla="*/ 132886095 w 21600"/>
              <a:gd name="T25" fmla="*/ 39509699 h 216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1600" h="21600">
                <a:moveTo>
                  <a:pt x="21600" y="5213"/>
                </a:moveTo>
                <a:cubicBezTo>
                  <a:pt x="19560" y="2089"/>
                  <a:pt x="15862" y="0"/>
                  <a:pt x="11638" y="0"/>
                </a:cubicBezTo>
                <a:cubicBezTo>
                  <a:pt x="5210" y="0"/>
                  <a:pt x="0" y="4835"/>
                  <a:pt x="0" y="10800"/>
                </a:cubicBezTo>
                <a:cubicBezTo>
                  <a:pt x="0" y="16765"/>
                  <a:pt x="5210" y="21600"/>
                  <a:pt x="11638" y="21600"/>
                </a:cubicBezTo>
                <a:cubicBezTo>
                  <a:pt x="15829" y="21600"/>
                  <a:pt x="19502" y="19544"/>
                  <a:pt x="21551" y="16459"/>
                </a:cubicBezTo>
                <a:lnTo>
                  <a:pt x="11477" y="10850"/>
                </a:lnTo>
                <a:lnTo>
                  <a:pt x="21600" y="5213"/>
                </a:lnTo>
                <a:close/>
                <a:moveTo>
                  <a:pt x="13712" y="2900"/>
                </a:moveTo>
                <a:cubicBezTo>
                  <a:pt x="14739" y="2900"/>
                  <a:pt x="15571" y="3672"/>
                  <a:pt x="15571" y="4625"/>
                </a:cubicBezTo>
                <a:cubicBezTo>
                  <a:pt x="15571" y="5578"/>
                  <a:pt x="14739" y="6350"/>
                  <a:pt x="13712" y="6350"/>
                </a:cubicBezTo>
                <a:cubicBezTo>
                  <a:pt x="12686" y="6350"/>
                  <a:pt x="11854" y="5578"/>
                  <a:pt x="11854" y="4625"/>
                </a:cubicBezTo>
                <a:cubicBezTo>
                  <a:pt x="11854" y="3672"/>
                  <a:pt x="12686" y="2900"/>
                  <a:pt x="13712" y="2900"/>
                </a:cubicBezTo>
                <a:close/>
                <a:moveTo>
                  <a:pt x="13712" y="2900"/>
                </a:moveTo>
              </a:path>
            </a:pathLst>
          </a:custGeom>
          <a:solidFill>
            <a:schemeClr val="accent3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lIns="0" tIns="0" rIns="0" bIns="0"/>
          <a:lstStyle/>
          <a:p>
            <a:endParaRPr lang="en-US" sz="100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0" name="AutoShape 250"/>
          <p:cNvSpPr/>
          <p:nvPr/>
        </p:nvSpPr>
        <p:spPr bwMode="auto">
          <a:xfrm>
            <a:off x="4789870" y="2960973"/>
            <a:ext cx="232954" cy="169565"/>
          </a:xfrm>
          <a:custGeom>
            <a:avLst/>
            <a:gdLst>
              <a:gd name="T0" fmla="*/ 284074652 w 21600"/>
              <a:gd name="T1" fmla="*/ 9591959 h 21600"/>
              <a:gd name="T2" fmla="*/ 130722003 w 21600"/>
              <a:gd name="T3" fmla="*/ 9591959 h 21600"/>
              <a:gd name="T4" fmla="*/ 130613565 w 21600"/>
              <a:gd name="T5" fmla="*/ 9477184 h 21600"/>
              <a:gd name="T6" fmla="*/ 120845572 w 21600"/>
              <a:gd name="T7" fmla="*/ 3495796 h 21600"/>
              <a:gd name="T8" fmla="*/ 106076264 w 21600"/>
              <a:gd name="T9" fmla="*/ 0 h 21600"/>
              <a:gd name="T10" fmla="*/ 62397606 w 21600"/>
              <a:gd name="T11" fmla="*/ 0 h 21600"/>
              <a:gd name="T12" fmla="*/ 47629465 w 21600"/>
              <a:gd name="T13" fmla="*/ 3495796 h 21600"/>
              <a:gd name="T14" fmla="*/ 37875355 w 21600"/>
              <a:gd name="T15" fmla="*/ 9477184 h 21600"/>
              <a:gd name="T16" fmla="*/ 37751749 w 21600"/>
              <a:gd name="T17" fmla="*/ 9591959 h 21600"/>
              <a:gd name="T18" fmla="*/ 10204304 w 21600"/>
              <a:gd name="T19" fmla="*/ 9591959 h 21600"/>
              <a:gd name="T20" fmla="*/ 0 w 21600"/>
              <a:gd name="T21" fmla="*/ 13504517 h 21600"/>
              <a:gd name="T22" fmla="*/ 0 w 21600"/>
              <a:gd name="T23" fmla="*/ 78701562 h 21600"/>
              <a:gd name="T24" fmla="*/ 10204304 w 21600"/>
              <a:gd name="T25" fmla="*/ 82610220 h 21600"/>
              <a:gd name="T26" fmla="*/ 284074652 w 21600"/>
              <a:gd name="T27" fmla="*/ 82610220 h 21600"/>
              <a:gd name="T28" fmla="*/ 294279076 w 21600"/>
              <a:gd name="T29" fmla="*/ 78701562 h 21600"/>
              <a:gd name="T30" fmla="*/ 294279076 w 21600"/>
              <a:gd name="T31" fmla="*/ 13504517 h 21600"/>
              <a:gd name="T32" fmla="*/ 284074652 w 21600"/>
              <a:gd name="T33" fmla="*/ 9591959 h 21600"/>
              <a:gd name="T34" fmla="*/ 43284027 w 21600"/>
              <a:gd name="T35" fmla="*/ 76204222 h 21600"/>
              <a:gd name="T36" fmla="*/ 8255980 w 21600"/>
              <a:gd name="T37" fmla="*/ 76204222 h 21600"/>
              <a:gd name="T38" fmla="*/ 8255980 w 21600"/>
              <a:gd name="T39" fmla="*/ 16108848 h 21600"/>
              <a:gd name="T40" fmla="*/ 43284027 w 21600"/>
              <a:gd name="T41" fmla="*/ 16108848 h 21600"/>
              <a:gd name="T42" fmla="*/ 43284027 w 21600"/>
              <a:gd name="T43" fmla="*/ 76204222 h 21600"/>
              <a:gd name="T44" fmla="*/ 146771280 w 21600"/>
              <a:gd name="T45" fmla="*/ 70237863 h 21600"/>
              <a:gd name="T46" fmla="*/ 83951256 w 21600"/>
              <a:gd name="T47" fmla="*/ 46154616 h 21600"/>
              <a:gd name="T48" fmla="*/ 146771280 w 21600"/>
              <a:gd name="T49" fmla="*/ 22075207 h 21600"/>
              <a:gd name="T50" fmla="*/ 209578696 w 21600"/>
              <a:gd name="T51" fmla="*/ 46154616 h 21600"/>
              <a:gd name="T52" fmla="*/ 146771280 w 21600"/>
              <a:gd name="T53" fmla="*/ 70237863 h 21600"/>
              <a:gd name="T54" fmla="*/ 266281437 w 21600"/>
              <a:gd name="T55" fmla="*/ 35713491 h 21600"/>
              <a:gd name="T56" fmla="*/ 229592674 w 21600"/>
              <a:gd name="T57" fmla="*/ 35713491 h 21600"/>
              <a:gd name="T58" fmla="*/ 229592674 w 21600"/>
              <a:gd name="T59" fmla="*/ 21650651 h 21600"/>
              <a:gd name="T60" fmla="*/ 266281437 w 21600"/>
              <a:gd name="T61" fmla="*/ 21650651 h 21600"/>
              <a:gd name="T62" fmla="*/ 266281437 w 21600"/>
              <a:gd name="T63" fmla="*/ 35713491 h 21600"/>
              <a:gd name="T64" fmla="*/ 266281437 w 21600"/>
              <a:gd name="T65" fmla="*/ 35713491 h 2160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1600" h="21600">
                <a:moveTo>
                  <a:pt x="20851" y="2508"/>
                </a:moveTo>
                <a:lnTo>
                  <a:pt x="9595" y="2508"/>
                </a:lnTo>
                <a:cubicBezTo>
                  <a:pt x="9592" y="2498"/>
                  <a:pt x="9590" y="2487"/>
                  <a:pt x="9587" y="2478"/>
                </a:cubicBezTo>
                <a:lnTo>
                  <a:pt x="8870" y="914"/>
                </a:lnTo>
                <a:cubicBezTo>
                  <a:pt x="8686" y="411"/>
                  <a:pt x="8199" y="0"/>
                  <a:pt x="7786" y="0"/>
                </a:cubicBezTo>
                <a:lnTo>
                  <a:pt x="4580" y="0"/>
                </a:lnTo>
                <a:cubicBezTo>
                  <a:pt x="4168" y="0"/>
                  <a:pt x="3680" y="412"/>
                  <a:pt x="3496" y="914"/>
                </a:cubicBezTo>
                <a:lnTo>
                  <a:pt x="2780" y="2478"/>
                </a:lnTo>
                <a:cubicBezTo>
                  <a:pt x="2776" y="2487"/>
                  <a:pt x="2775" y="2498"/>
                  <a:pt x="2771" y="2508"/>
                </a:cubicBezTo>
                <a:lnTo>
                  <a:pt x="749" y="2508"/>
                </a:lnTo>
                <a:cubicBezTo>
                  <a:pt x="337" y="2508"/>
                  <a:pt x="0" y="2968"/>
                  <a:pt x="0" y="3531"/>
                </a:cubicBezTo>
                <a:lnTo>
                  <a:pt x="0" y="20578"/>
                </a:lnTo>
                <a:cubicBezTo>
                  <a:pt x="0" y="21140"/>
                  <a:pt x="337" y="21600"/>
                  <a:pt x="749" y="21600"/>
                </a:cubicBezTo>
                <a:lnTo>
                  <a:pt x="20851" y="21600"/>
                </a:lnTo>
                <a:cubicBezTo>
                  <a:pt x="21263" y="21600"/>
                  <a:pt x="21600" y="21140"/>
                  <a:pt x="21600" y="20578"/>
                </a:cubicBezTo>
                <a:lnTo>
                  <a:pt x="21600" y="3531"/>
                </a:lnTo>
                <a:cubicBezTo>
                  <a:pt x="21600" y="2968"/>
                  <a:pt x="21263" y="2508"/>
                  <a:pt x="20851" y="2508"/>
                </a:cubicBezTo>
                <a:close/>
                <a:moveTo>
                  <a:pt x="3177" y="19925"/>
                </a:moveTo>
                <a:lnTo>
                  <a:pt x="606" y="19925"/>
                </a:lnTo>
                <a:lnTo>
                  <a:pt x="606" y="4212"/>
                </a:lnTo>
                <a:lnTo>
                  <a:pt x="3177" y="4212"/>
                </a:lnTo>
                <a:lnTo>
                  <a:pt x="3177" y="19925"/>
                </a:lnTo>
                <a:close/>
                <a:moveTo>
                  <a:pt x="10773" y="18365"/>
                </a:moveTo>
                <a:cubicBezTo>
                  <a:pt x="8226" y="18365"/>
                  <a:pt x="6162" y="15546"/>
                  <a:pt x="6162" y="12068"/>
                </a:cubicBezTo>
                <a:cubicBezTo>
                  <a:pt x="6162" y="8591"/>
                  <a:pt x="8226" y="5772"/>
                  <a:pt x="10773" y="5772"/>
                </a:cubicBezTo>
                <a:cubicBezTo>
                  <a:pt x="13319" y="5772"/>
                  <a:pt x="15383" y="8591"/>
                  <a:pt x="15383" y="12068"/>
                </a:cubicBezTo>
                <a:cubicBezTo>
                  <a:pt x="15383" y="15546"/>
                  <a:pt x="13319" y="18365"/>
                  <a:pt x="10773" y="18365"/>
                </a:cubicBezTo>
                <a:close/>
                <a:moveTo>
                  <a:pt x="19545" y="9338"/>
                </a:moveTo>
                <a:lnTo>
                  <a:pt x="16852" y="9338"/>
                </a:lnTo>
                <a:lnTo>
                  <a:pt x="16852" y="5661"/>
                </a:lnTo>
                <a:lnTo>
                  <a:pt x="19545" y="5661"/>
                </a:lnTo>
                <a:lnTo>
                  <a:pt x="19545" y="9338"/>
                </a:lnTo>
                <a:close/>
                <a:moveTo>
                  <a:pt x="19545" y="9338"/>
                </a:moveTo>
              </a:path>
            </a:pathLst>
          </a:custGeom>
          <a:solidFill>
            <a:schemeClr val="accent2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lIns="0" tIns="0" rIns="0" bIns="0"/>
          <a:lstStyle/>
          <a:p>
            <a:endParaRPr lang="en-US" sz="100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61" name="Group 516"/>
          <p:cNvGrpSpPr/>
          <p:nvPr/>
        </p:nvGrpSpPr>
        <p:grpSpPr bwMode="auto">
          <a:xfrm>
            <a:off x="4780886" y="3819356"/>
            <a:ext cx="231370" cy="198090"/>
            <a:chOff x="0" y="0"/>
            <a:chExt cx="576" cy="493"/>
          </a:xfrm>
          <a:solidFill>
            <a:schemeClr val="accent4"/>
          </a:solidFill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62" name="AutoShape 510"/>
            <p:cNvSpPr/>
            <p:nvPr/>
          </p:nvSpPr>
          <p:spPr bwMode="auto">
            <a:xfrm>
              <a:off x="0" y="0"/>
              <a:ext cx="576" cy="49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w 21600"/>
                <a:gd name="T45" fmla="*/ 0 h 21600"/>
                <a:gd name="T46" fmla="*/ 0 w 21600"/>
                <a:gd name="T47" fmla="*/ 0 h 21600"/>
                <a:gd name="T48" fmla="*/ 0 w 21600"/>
                <a:gd name="T49" fmla="*/ 0 h 21600"/>
                <a:gd name="T50" fmla="*/ 0 w 21600"/>
                <a:gd name="T51" fmla="*/ 0 h 21600"/>
                <a:gd name="T52" fmla="*/ 0 w 21600"/>
                <a:gd name="T53" fmla="*/ 0 h 21600"/>
                <a:gd name="T54" fmla="*/ 0 w 21600"/>
                <a:gd name="T55" fmla="*/ 0 h 21600"/>
                <a:gd name="T56" fmla="*/ 0 w 21600"/>
                <a:gd name="T57" fmla="*/ 0 h 21600"/>
                <a:gd name="T58" fmla="*/ 0 w 21600"/>
                <a:gd name="T59" fmla="*/ 0 h 216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1600" h="21600">
                  <a:moveTo>
                    <a:pt x="20846" y="0"/>
                  </a:moveTo>
                  <a:lnTo>
                    <a:pt x="3886" y="0"/>
                  </a:lnTo>
                  <a:cubicBezTo>
                    <a:pt x="3293" y="0"/>
                    <a:pt x="3132" y="187"/>
                    <a:pt x="3132" y="883"/>
                  </a:cubicBezTo>
                  <a:lnTo>
                    <a:pt x="3132" y="3757"/>
                  </a:lnTo>
                  <a:lnTo>
                    <a:pt x="754" y="3757"/>
                  </a:lnTo>
                  <a:cubicBezTo>
                    <a:pt x="161" y="3757"/>
                    <a:pt x="0" y="3944"/>
                    <a:pt x="0" y="4639"/>
                  </a:cubicBezTo>
                  <a:lnTo>
                    <a:pt x="0" y="19215"/>
                  </a:lnTo>
                  <a:cubicBezTo>
                    <a:pt x="0" y="20254"/>
                    <a:pt x="1044" y="21600"/>
                    <a:pt x="2039" y="21600"/>
                  </a:cubicBezTo>
                  <a:lnTo>
                    <a:pt x="3886" y="21600"/>
                  </a:lnTo>
                  <a:lnTo>
                    <a:pt x="18035" y="21600"/>
                  </a:lnTo>
                  <a:lnTo>
                    <a:pt x="20845" y="21600"/>
                  </a:lnTo>
                  <a:cubicBezTo>
                    <a:pt x="21439" y="21600"/>
                    <a:pt x="21600" y="21413"/>
                    <a:pt x="21600" y="20717"/>
                  </a:cubicBezTo>
                  <a:lnTo>
                    <a:pt x="21600" y="883"/>
                  </a:lnTo>
                  <a:cubicBezTo>
                    <a:pt x="21600" y="187"/>
                    <a:pt x="21440" y="0"/>
                    <a:pt x="20846" y="0"/>
                  </a:cubicBezTo>
                  <a:close/>
                  <a:moveTo>
                    <a:pt x="20315" y="20097"/>
                  </a:moveTo>
                  <a:lnTo>
                    <a:pt x="18035" y="20097"/>
                  </a:lnTo>
                  <a:lnTo>
                    <a:pt x="3886" y="20097"/>
                  </a:lnTo>
                  <a:lnTo>
                    <a:pt x="2040" y="20097"/>
                  </a:lnTo>
                  <a:cubicBezTo>
                    <a:pt x="1811" y="20097"/>
                    <a:pt x="1310" y="19505"/>
                    <a:pt x="1285" y="19214"/>
                  </a:cubicBezTo>
                  <a:lnTo>
                    <a:pt x="1285" y="5258"/>
                  </a:lnTo>
                  <a:lnTo>
                    <a:pt x="3132" y="5258"/>
                  </a:lnTo>
                  <a:lnTo>
                    <a:pt x="3132" y="18750"/>
                  </a:lnTo>
                  <a:lnTo>
                    <a:pt x="4416" y="18750"/>
                  </a:lnTo>
                  <a:lnTo>
                    <a:pt x="4416" y="5258"/>
                  </a:lnTo>
                  <a:lnTo>
                    <a:pt x="4417" y="5258"/>
                  </a:lnTo>
                  <a:lnTo>
                    <a:pt x="4417" y="3756"/>
                  </a:lnTo>
                  <a:lnTo>
                    <a:pt x="4417" y="1502"/>
                  </a:lnTo>
                  <a:lnTo>
                    <a:pt x="20315" y="1502"/>
                  </a:lnTo>
                  <a:lnTo>
                    <a:pt x="20315" y="20097"/>
                  </a:lnTo>
                  <a:close/>
                  <a:moveTo>
                    <a:pt x="20315" y="20097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63" name="Rectangle 511"/>
            <p:cNvSpPr/>
            <p:nvPr/>
          </p:nvSpPr>
          <p:spPr bwMode="auto">
            <a:xfrm>
              <a:off x="168" y="72"/>
              <a:ext cx="154" cy="154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64" name="Rectangle 512"/>
            <p:cNvSpPr/>
            <p:nvPr/>
          </p:nvSpPr>
          <p:spPr bwMode="auto">
            <a:xfrm>
              <a:off x="368" y="96"/>
              <a:ext cx="128" cy="2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65" name="Rectangle 513"/>
            <p:cNvSpPr/>
            <p:nvPr/>
          </p:nvSpPr>
          <p:spPr bwMode="auto">
            <a:xfrm>
              <a:off x="368" y="176"/>
              <a:ext cx="128" cy="2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66" name="Rectangle 514"/>
            <p:cNvSpPr/>
            <p:nvPr/>
          </p:nvSpPr>
          <p:spPr bwMode="auto">
            <a:xfrm>
              <a:off x="168" y="280"/>
              <a:ext cx="330" cy="2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67" name="Rectangle 515"/>
            <p:cNvSpPr/>
            <p:nvPr/>
          </p:nvSpPr>
          <p:spPr bwMode="auto">
            <a:xfrm>
              <a:off x="168" y="360"/>
              <a:ext cx="330" cy="2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68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9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70" name="直接连接符 69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r="3213"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" b="187"/>
          <a:stretch>
            <a:fillRect/>
          </a:stretch>
        </p:blipFill>
        <p:spPr/>
      </p:pic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3241"/>
          <a:stretch>
            <a:fillRect/>
          </a:stretch>
        </p:blipFill>
        <p:spPr/>
      </p:pic>
      <p:sp>
        <p:nvSpPr>
          <p:cNvPr id="8" name="Rectangle 93"/>
          <p:cNvSpPr>
            <a:spLocks noChangeArrowheads="1"/>
          </p:cNvSpPr>
          <p:nvPr/>
        </p:nvSpPr>
        <p:spPr bwMode="auto">
          <a:xfrm>
            <a:off x="1619723" y="3264133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" name="TextBox 94"/>
          <p:cNvSpPr txBox="1">
            <a:spLocks noChangeArrowheads="1"/>
          </p:cNvSpPr>
          <p:nvPr/>
        </p:nvSpPr>
        <p:spPr bwMode="auto">
          <a:xfrm>
            <a:off x="1059531" y="3584901"/>
            <a:ext cx="2017002" cy="75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960032" y="3593349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93"/>
          <p:cNvSpPr>
            <a:spLocks noChangeArrowheads="1"/>
          </p:cNvSpPr>
          <p:nvPr/>
        </p:nvSpPr>
        <p:spPr bwMode="auto">
          <a:xfrm>
            <a:off x="4123689" y="3264133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2" name="TextBox 94"/>
          <p:cNvSpPr txBox="1">
            <a:spLocks noChangeArrowheads="1"/>
          </p:cNvSpPr>
          <p:nvPr/>
        </p:nvSpPr>
        <p:spPr bwMode="auto">
          <a:xfrm>
            <a:off x="3563499" y="3584901"/>
            <a:ext cx="2017002" cy="75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464000" y="3593349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93"/>
          <p:cNvSpPr>
            <a:spLocks noChangeArrowheads="1"/>
          </p:cNvSpPr>
          <p:nvPr/>
        </p:nvSpPr>
        <p:spPr bwMode="auto">
          <a:xfrm>
            <a:off x="6627659" y="3264133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5" name="TextBox 94"/>
          <p:cNvSpPr txBox="1">
            <a:spLocks noChangeArrowheads="1"/>
          </p:cNvSpPr>
          <p:nvPr/>
        </p:nvSpPr>
        <p:spPr bwMode="auto">
          <a:xfrm>
            <a:off x="6067467" y="3584901"/>
            <a:ext cx="2017002" cy="75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967968" y="3593349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1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8" r="21728"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r="21702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7" r="19677"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2" r="21732"/>
          <a:stretch>
            <a:fillRect/>
          </a:stretch>
        </p:blipFill>
        <p:spPr/>
      </p:pic>
      <p:sp>
        <p:nvSpPr>
          <p:cNvPr id="20" name="Rectangle 93"/>
          <p:cNvSpPr>
            <a:spLocks noChangeArrowheads="1"/>
          </p:cNvSpPr>
          <p:nvPr/>
        </p:nvSpPr>
        <p:spPr bwMode="auto">
          <a:xfrm>
            <a:off x="822507" y="3433388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1" name="TextBox 94"/>
          <p:cNvSpPr txBox="1">
            <a:spLocks noChangeArrowheads="1"/>
          </p:cNvSpPr>
          <p:nvPr/>
        </p:nvSpPr>
        <p:spPr bwMode="auto">
          <a:xfrm>
            <a:off x="822507" y="3754156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17757" y="3762604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93"/>
          <p:cNvSpPr>
            <a:spLocks noChangeArrowheads="1"/>
          </p:cNvSpPr>
          <p:nvPr/>
        </p:nvSpPr>
        <p:spPr bwMode="auto">
          <a:xfrm>
            <a:off x="4294125" y="3433388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4" name="TextBox 94"/>
          <p:cNvSpPr txBox="1">
            <a:spLocks noChangeArrowheads="1"/>
          </p:cNvSpPr>
          <p:nvPr/>
        </p:nvSpPr>
        <p:spPr bwMode="auto">
          <a:xfrm>
            <a:off x="4294125" y="3754156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389375" y="3762604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93"/>
          <p:cNvSpPr>
            <a:spLocks noChangeArrowheads="1"/>
          </p:cNvSpPr>
          <p:nvPr/>
        </p:nvSpPr>
        <p:spPr bwMode="auto">
          <a:xfrm>
            <a:off x="3454387" y="835102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7" name="TextBox 94"/>
          <p:cNvSpPr txBox="1">
            <a:spLocks noChangeArrowheads="1"/>
          </p:cNvSpPr>
          <p:nvPr/>
        </p:nvSpPr>
        <p:spPr bwMode="auto">
          <a:xfrm>
            <a:off x="3454387" y="1155870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549637" y="1164318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93"/>
          <p:cNvSpPr>
            <a:spLocks noChangeArrowheads="1"/>
          </p:cNvSpPr>
          <p:nvPr/>
        </p:nvSpPr>
        <p:spPr bwMode="auto">
          <a:xfrm>
            <a:off x="6926005" y="835102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0" name="TextBox 94"/>
          <p:cNvSpPr txBox="1">
            <a:spLocks noChangeArrowheads="1"/>
          </p:cNvSpPr>
          <p:nvPr/>
        </p:nvSpPr>
        <p:spPr bwMode="auto">
          <a:xfrm>
            <a:off x="6926005" y="1155870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7021255" y="1164318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890004" y="3147531"/>
            <a:ext cx="1579597" cy="1730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zh-CN" altLang="en-US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sz="10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" name="Rounded Rectangle 4"/>
          <p:cNvSpPr/>
          <p:nvPr/>
        </p:nvSpPr>
        <p:spPr>
          <a:xfrm rot="5400000">
            <a:off x="1947730" y="2422773"/>
            <a:ext cx="168773" cy="2093594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" name="Rounded Rectangle 5"/>
          <p:cNvSpPr/>
          <p:nvPr/>
        </p:nvSpPr>
        <p:spPr>
          <a:xfrm>
            <a:off x="985320" y="3385183"/>
            <a:ext cx="1817790" cy="168771"/>
          </a:xfrm>
          <a:prstGeom prst="roundRect">
            <a:avLst/>
          </a:prstGeom>
          <a:pattFill prst="ltUpDiag">
            <a:fgClr>
              <a:schemeClr val="accent1">
                <a:lumMod val="50000"/>
              </a:schemeClr>
            </a:fgClr>
            <a:bgClr>
              <a:schemeClr val="accent1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9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80%</a:t>
            </a:r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890004" y="3562701"/>
            <a:ext cx="1579597" cy="1730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zh-CN" altLang="en-US" sz="9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9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" name="Rounded Rectangle 7"/>
          <p:cNvSpPr/>
          <p:nvPr/>
        </p:nvSpPr>
        <p:spPr>
          <a:xfrm rot="5400000">
            <a:off x="1947730" y="2837943"/>
            <a:ext cx="168773" cy="2093594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" name="Rounded Rectangle 8"/>
          <p:cNvSpPr/>
          <p:nvPr/>
        </p:nvSpPr>
        <p:spPr>
          <a:xfrm>
            <a:off x="985319" y="3800353"/>
            <a:ext cx="1123859" cy="168771"/>
          </a:xfrm>
          <a:prstGeom prst="roundRect">
            <a:avLst/>
          </a:prstGeom>
          <a:pattFill prst="ltUpDiag">
            <a:fgClr>
              <a:schemeClr val="accent1">
                <a:lumMod val="50000"/>
              </a:schemeClr>
            </a:fgClr>
            <a:bgClr>
              <a:schemeClr val="accent1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9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58%</a:t>
            </a:r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" name="Rectangle 9"/>
          <p:cNvSpPr/>
          <p:nvPr/>
        </p:nvSpPr>
        <p:spPr>
          <a:xfrm>
            <a:off x="890004" y="3977871"/>
            <a:ext cx="1579597" cy="1730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zh-CN" altLang="en-US" sz="9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9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" name="Rounded Rectangle 10"/>
          <p:cNvSpPr/>
          <p:nvPr/>
        </p:nvSpPr>
        <p:spPr>
          <a:xfrm rot="5400000">
            <a:off x="1947730" y="3253113"/>
            <a:ext cx="168773" cy="2093594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0" name="Rounded Rectangle 11"/>
          <p:cNvSpPr/>
          <p:nvPr/>
        </p:nvSpPr>
        <p:spPr>
          <a:xfrm>
            <a:off x="985320" y="4215523"/>
            <a:ext cx="1585868" cy="168771"/>
          </a:xfrm>
          <a:prstGeom prst="roundRect">
            <a:avLst/>
          </a:prstGeom>
          <a:pattFill prst="ltUpDiag">
            <a:fgClr>
              <a:schemeClr val="accent1">
                <a:lumMod val="50000"/>
              </a:schemeClr>
            </a:fgClr>
            <a:bgClr>
              <a:schemeClr val="accent1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9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76%</a:t>
            </a:r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1" name="Rounded Rectangle 12"/>
          <p:cNvSpPr/>
          <p:nvPr/>
        </p:nvSpPr>
        <p:spPr>
          <a:xfrm>
            <a:off x="979403" y="1091821"/>
            <a:ext cx="2099510" cy="1906974"/>
          </a:xfrm>
          <a:prstGeom prst="roundRect">
            <a:avLst>
              <a:gd name="adj" fmla="val 2867"/>
            </a:avLst>
          </a:prstGeom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822960" rtlCol="0" anchor="ctr"/>
          <a:lstStyle/>
          <a:p>
            <a:pPr algn="ctr"/>
            <a:endParaRPr lang="en-US" sz="105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2" name="AutoShape 113"/>
          <p:cNvSpPr/>
          <p:nvPr/>
        </p:nvSpPr>
        <p:spPr bwMode="auto">
          <a:xfrm>
            <a:off x="1909301" y="1515583"/>
            <a:ext cx="307953" cy="263659"/>
          </a:xfrm>
          <a:custGeom>
            <a:avLst/>
            <a:gdLst>
              <a:gd name="T0" fmla="*/ 259046022 w 21600"/>
              <a:gd name="T1" fmla="*/ 121588502 h 21600"/>
              <a:gd name="T2" fmla="*/ 259046022 w 21600"/>
              <a:gd name="T3" fmla="*/ 105226481 h 21600"/>
              <a:gd name="T4" fmla="*/ 239823076 w 21600"/>
              <a:gd name="T5" fmla="*/ 77110490 h 21600"/>
              <a:gd name="T6" fmla="*/ 186223862 w 21600"/>
              <a:gd name="T7" fmla="*/ 43829736 h 21600"/>
              <a:gd name="T8" fmla="*/ 166165689 w 21600"/>
              <a:gd name="T9" fmla="*/ 29170478 h 21600"/>
              <a:gd name="T10" fmla="*/ 159655912 w 21600"/>
              <a:gd name="T11" fmla="*/ 18378005 h 21600"/>
              <a:gd name="T12" fmla="*/ 159655912 w 21600"/>
              <a:gd name="T13" fmla="*/ 18306686 h 21600"/>
              <a:gd name="T14" fmla="*/ 159655912 w 21600"/>
              <a:gd name="T15" fmla="*/ 0 h 21600"/>
              <a:gd name="T16" fmla="*/ 126685736 w 21600"/>
              <a:gd name="T17" fmla="*/ 0 h 21600"/>
              <a:gd name="T18" fmla="*/ 126685736 w 21600"/>
              <a:gd name="T19" fmla="*/ 7010 h 21600"/>
              <a:gd name="T20" fmla="*/ 126685736 w 21600"/>
              <a:gd name="T21" fmla="*/ 18314449 h 21600"/>
              <a:gd name="T22" fmla="*/ 126685736 w 21600"/>
              <a:gd name="T23" fmla="*/ 18385768 h 21600"/>
              <a:gd name="T24" fmla="*/ 120175960 w 21600"/>
              <a:gd name="T25" fmla="*/ 29184405 h 21600"/>
              <a:gd name="T26" fmla="*/ 100117787 w 21600"/>
              <a:gd name="T27" fmla="*/ 43844509 h 21600"/>
              <a:gd name="T28" fmla="*/ 46519839 w 21600"/>
              <a:gd name="T29" fmla="*/ 77117499 h 21600"/>
              <a:gd name="T30" fmla="*/ 27296893 w 21600"/>
              <a:gd name="T31" fmla="*/ 105240491 h 21600"/>
              <a:gd name="T32" fmla="*/ 27296893 w 21600"/>
              <a:gd name="T33" fmla="*/ 121595512 h 21600"/>
              <a:gd name="T34" fmla="*/ 0 w 21600"/>
              <a:gd name="T35" fmla="*/ 121595512 h 21600"/>
              <a:gd name="T36" fmla="*/ 43483029 w 21600"/>
              <a:gd name="T37" fmla="*/ 153864397 h 21600"/>
              <a:gd name="T38" fmla="*/ 86847348 w 21600"/>
              <a:gd name="T39" fmla="*/ 121595512 h 21600"/>
              <a:gd name="T40" fmla="*/ 60280664 w 21600"/>
              <a:gd name="T41" fmla="*/ 121595512 h 21600"/>
              <a:gd name="T42" fmla="*/ 60280664 w 21600"/>
              <a:gd name="T43" fmla="*/ 105240491 h 21600"/>
              <a:gd name="T44" fmla="*/ 60280664 w 21600"/>
              <a:gd name="T45" fmla="*/ 105147400 h 21600"/>
              <a:gd name="T46" fmla="*/ 66723773 w 21600"/>
              <a:gd name="T47" fmla="*/ 94712354 h 21600"/>
              <a:gd name="T48" fmla="*/ 86835030 w 21600"/>
              <a:gd name="T49" fmla="*/ 80194969 h 21600"/>
              <a:gd name="T50" fmla="*/ 126526262 w 21600"/>
              <a:gd name="T51" fmla="*/ 56480866 h 21600"/>
              <a:gd name="T52" fmla="*/ 126526262 w 21600"/>
              <a:gd name="T53" fmla="*/ 121588502 h 21600"/>
              <a:gd name="T54" fmla="*/ 99693960 w 21600"/>
              <a:gd name="T55" fmla="*/ 121588502 h 21600"/>
              <a:gd name="T56" fmla="*/ 143217743 w 21600"/>
              <a:gd name="T57" fmla="*/ 153864397 h 21600"/>
              <a:gd name="T58" fmla="*/ 186661273 w 21600"/>
              <a:gd name="T59" fmla="*/ 121588502 h 21600"/>
              <a:gd name="T60" fmla="*/ 159510152 w 21600"/>
              <a:gd name="T61" fmla="*/ 121588502 h 21600"/>
              <a:gd name="T62" fmla="*/ 159510152 w 21600"/>
              <a:gd name="T63" fmla="*/ 56274591 h 21600"/>
              <a:gd name="T64" fmla="*/ 199520215 w 21600"/>
              <a:gd name="T65" fmla="*/ 80180289 h 21600"/>
              <a:gd name="T66" fmla="*/ 219631460 w 21600"/>
              <a:gd name="T67" fmla="*/ 94704591 h 21600"/>
              <a:gd name="T68" fmla="*/ 226074569 w 21600"/>
              <a:gd name="T69" fmla="*/ 105140390 h 21600"/>
              <a:gd name="T70" fmla="*/ 226074569 w 21600"/>
              <a:gd name="T71" fmla="*/ 105233481 h 21600"/>
              <a:gd name="T72" fmla="*/ 226074569 w 21600"/>
              <a:gd name="T73" fmla="*/ 121588502 h 21600"/>
              <a:gd name="T74" fmla="*/ 199507778 w 21600"/>
              <a:gd name="T75" fmla="*/ 121588502 h 21600"/>
              <a:gd name="T76" fmla="*/ 242872215 w 21600"/>
              <a:gd name="T77" fmla="*/ 153850470 h 21600"/>
              <a:gd name="T78" fmla="*/ 286355233 w 21600"/>
              <a:gd name="T79" fmla="*/ 121588502 h 21600"/>
              <a:gd name="T80" fmla="*/ 259046022 w 21600"/>
              <a:gd name="T81" fmla="*/ 121588502 h 21600"/>
              <a:gd name="T82" fmla="*/ 259046022 w 21600"/>
              <a:gd name="T83" fmla="*/ 121588502 h 2160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1600" h="21600">
                <a:moveTo>
                  <a:pt x="19540" y="17069"/>
                </a:moveTo>
                <a:cubicBezTo>
                  <a:pt x="19540" y="16473"/>
                  <a:pt x="19540" y="15944"/>
                  <a:pt x="19540" y="14772"/>
                </a:cubicBezTo>
                <a:cubicBezTo>
                  <a:pt x="19526" y="13214"/>
                  <a:pt x="18865" y="11949"/>
                  <a:pt x="18090" y="10825"/>
                </a:cubicBezTo>
                <a:cubicBezTo>
                  <a:pt x="16910" y="9139"/>
                  <a:pt x="15307" y="7618"/>
                  <a:pt x="14047" y="6153"/>
                </a:cubicBezTo>
                <a:cubicBezTo>
                  <a:pt x="13419" y="5427"/>
                  <a:pt x="12881" y="4722"/>
                  <a:pt x="12534" y="4095"/>
                </a:cubicBezTo>
                <a:cubicBezTo>
                  <a:pt x="12185" y="3471"/>
                  <a:pt x="12043" y="2962"/>
                  <a:pt x="12043" y="2580"/>
                </a:cubicBezTo>
                <a:cubicBezTo>
                  <a:pt x="12043" y="2577"/>
                  <a:pt x="12043" y="2573"/>
                  <a:pt x="12043" y="2570"/>
                </a:cubicBezTo>
                <a:cubicBezTo>
                  <a:pt x="12043" y="1413"/>
                  <a:pt x="12043" y="589"/>
                  <a:pt x="12043" y="0"/>
                </a:cubicBezTo>
                <a:lnTo>
                  <a:pt x="9556" y="0"/>
                </a:lnTo>
                <a:cubicBezTo>
                  <a:pt x="9556" y="0"/>
                  <a:pt x="9556" y="1"/>
                  <a:pt x="9556" y="1"/>
                </a:cubicBezTo>
                <a:cubicBezTo>
                  <a:pt x="9556" y="591"/>
                  <a:pt x="9556" y="1415"/>
                  <a:pt x="9556" y="2571"/>
                </a:cubicBezTo>
                <a:cubicBezTo>
                  <a:pt x="9556" y="2574"/>
                  <a:pt x="9556" y="2578"/>
                  <a:pt x="9556" y="2581"/>
                </a:cubicBezTo>
                <a:cubicBezTo>
                  <a:pt x="9556" y="2963"/>
                  <a:pt x="9414" y="3472"/>
                  <a:pt x="9065" y="4097"/>
                </a:cubicBezTo>
                <a:cubicBezTo>
                  <a:pt x="8718" y="4723"/>
                  <a:pt x="8180" y="5428"/>
                  <a:pt x="7552" y="6155"/>
                </a:cubicBezTo>
                <a:cubicBezTo>
                  <a:pt x="6292" y="7619"/>
                  <a:pt x="4689" y="9140"/>
                  <a:pt x="3509" y="10826"/>
                </a:cubicBezTo>
                <a:cubicBezTo>
                  <a:pt x="2734" y="11950"/>
                  <a:pt x="2073" y="13215"/>
                  <a:pt x="2059" y="14774"/>
                </a:cubicBezTo>
                <a:cubicBezTo>
                  <a:pt x="2059" y="15946"/>
                  <a:pt x="2059" y="16475"/>
                  <a:pt x="2059" y="17070"/>
                </a:cubicBezTo>
                <a:lnTo>
                  <a:pt x="0" y="17070"/>
                </a:lnTo>
                <a:lnTo>
                  <a:pt x="3280" y="21600"/>
                </a:lnTo>
                <a:lnTo>
                  <a:pt x="6551" y="17070"/>
                </a:lnTo>
                <a:lnTo>
                  <a:pt x="4547" y="17070"/>
                </a:lnTo>
                <a:cubicBezTo>
                  <a:pt x="4547" y="16475"/>
                  <a:pt x="4547" y="15946"/>
                  <a:pt x="4547" y="14774"/>
                </a:cubicBezTo>
                <a:cubicBezTo>
                  <a:pt x="4547" y="14769"/>
                  <a:pt x="4547" y="14765"/>
                  <a:pt x="4547" y="14761"/>
                </a:cubicBezTo>
                <a:cubicBezTo>
                  <a:pt x="4547" y="14404"/>
                  <a:pt x="4685" y="13910"/>
                  <a:pt x="5033" y="13296"/>
                </a:cubicBezTo>
                <a:cubicBezTo>
                  <a:pt x="5381" y="12679"/>
                  <a:pt x="5919" y="11980"/>
                  <a:pt x="6550" y="11258"/>
                </a:cubicBezTo>
                <a:cubicBezTo>
                  <a:pt x="7464" y="10197"/>
                  <a:pt x="8559" y="9102"/>
                  <a:pt x="9544" y="7929"/>
                </a:cubicBezTo>
                <a:lnTo>
                  <a:pt x="9544" y="17069"/>
                </a:lnTo>
                <a:lnTo>
                  <a:pt x="7520" y="17069"/>
                </a:lnTo>
                <a:lnTo>
                  <a:pt x="10803" y="21600"/>
                </a:lnTo>
                <a:lnTo>
                  <a:pt x="14080" y="17069"/>
                </a:lnTo>
                <a:lnTo>
                  <a:pt x="12032" y="17069"/>
                </a:lnTo>
                <a:lnTo>
                  <a:pt x="12032" y="7900"/>
                </a:lnTo>
                <a:cubicBezTo>
                  <a:pt x="13023" y="9084"/>
                  <a:pt x="14128" y="10188"/>
                  <a:pt x="15050" y="11256"/>
                </a:cubicBezTo>
                <a:cubicBezTo>
                  <a:pt x="15681" y="11979"/>
                  <a:pt x="16219" y="12678"/>
                  <a:pt x="16567" y="13295"/>
                </a:cubicBezTo>
                <a:cubicBezTo>
                  <a:pt x="16915" y="13908"/>
                  <a:pt x="17053" y="14403"/>
                  <a:pt x="17053" y="14760"/>
                </a:cubicBezTo>
                <a:cubicBezTo>
                  <a:pt x="17053" y="14764"/>
                  <a:pt x="17053" y="14768"/>
                  <a:pt x="17053" y="14773"/>
                </a:cubicBezTo>
                <a:cubicBezTo>
                  <a:pt x="17053" y="15945"/>
                  <a:pt x="17053" y="16473"/>
                  <a:pt x="17053" y="17069"/>
                </a:cubicBezTo>
                <a:lnTo>
                  <a:pt x="15049" y="17069"/>
                </a:lnTo>
                <a:lnTo>
                  <a:pt x="18320" y="21598"/>
                </a:lnTo>
                <a:lnTo>
                  <a:pt x="21600" y="17069"/>
                </a:lnTo>
                <a:lnTo>
                  <a:pt x="19540" y="17069"/>
                </a:lnTo>
                <a:close/>
                <a:moveTo>
                  <a:pt x="19540" y="17069"/>
                </a:move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/>
          <a:lstStyle/>
          <a:p>
            <a:endParaRPr lang="en-US" sz="101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3" name="Rectangle 14"/>
          <p:cNvSpPr/>
          <p:nvPr/>
        </p:nvSpPr>
        <p:spPr>
          <a:xfrm>
            <a:off x="3432846" y="3147531"/>
            <a:ext cx="1579597" cy="1730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zh-CN" altLang="en-US" sz="9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9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4" name="Rounded Rectangle 15"/>
          <p:cNvSpPr/>
          <p:nvPr/>
        </p:nvSpPr>
        <p:spPr>
          <a:xfrm rot="5400000">
            <a:off x="4490572" y="2422773"/>
            <a:ext cx="168773" cy="2093594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5" name="Rounded Rectangle 16"/>
          <p:cNvSpPr/>
          <p:nvPr/>
        </p:nvSpPr>
        <p:spPr>
          <a:xfrm>
            <a:off x="3528162" y="3385183"/>
            <a:ext cx="1817790" cy="168771"/>
          </a:xfrm>
          <a:prstGeom prst="roundRect">
            <a:avLst/>
          </a:prstGeom>
          <a:pattFill prst="ltUpDiag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9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80%</a:t>
            </a:r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6" name="Rectangle 17"/>
          <p:cNvSpPr/>
          <p:nvPr/>
        </p:nvSpPr>
        <p:spPr>
          <a:xfrm>
            <a:off x="3432846" y="3562701"/>
            <a:ext cx="1579597" cy="1730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zh-CN" altLang="en-US" sz="9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9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7" name="Rounded Rectangle 18"/>
          <p:cNvSpPr/>
          <p:nvPr/>
        </p:nvSpPr>
        <p:spPr>
          <a:xfrm rot="5400000">
            <a:off x="4490572" y="2837943"/>
            <a:ext cx="168773" cy="2093594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8" name="Rounded Rectangle 19"/>
          <p:cNvSpPr/>
          <p:nvPr/>
        </p:nvSpPr>
        <p:spPr>
          <a:xfrm>
            <a:off x="3528161" y="3800353"/>
            <a:ext cx="1123859" cy="168771"/>
          </a:xfrm>
          <a:prstGeom prst="roundRect">
            <a:avLst/>
          </a:prstGeom>
          <a:pattFill prst="ltUpDiag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9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58%</a:t>
            </a:r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9" name="Rectangle 20"/>
          <p:cNvSpPr/>
          <p:nvPr/>
        </p:nvSpPr>
        <p:spPr>
          <a:xfrm>
            <a:off x="3432846" y="3977871"/>
            <a:ext cx="1579597" cy="1730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zh-CN" altLang="en-US" sz="9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9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0" name="Rounded Rectangle 21"/>
          <p:cNvSpPr/>
          <p:nvPr/>
        </p:nvSpPr>
        <p:spPr>
          <a:xfrm rot="5400000">
            <a:off x="4490572" y="3253113"/>
            <a:ext cx="168773" cy="2093594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1" name="Rounded Rectangle 22"/>
          <p:cNvSpPr/>
          <p:nvPr/>
        </p:nvSpPr>
        <p:spPr>
          <a:xfrm>
            <a:off x="3528162" y="4215523"/>
            <a:ext cx="1585868" cy="168771"/>
          </a:xfrm>
          <a:prstGeom prst="roundRect">
            <a:avLst/>
          </a:prstGeom>
          <a:pattFill prst="ltUpDiag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9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76%</a:t>
            </a:r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2" name="Rounded Rectangle 23"/>
          <p:cNvSpPr/>
          <p:nvPr/>
        </p:nvSpPr>
        <p:spPr>
          <a:xfrm>
            <a:off x="3522245" y="1091821"/>
            <a:ext cx="2099510" cy="1906974"/>
          </a:xfrm>
          <a:prstGeom prst="roundRect">
            <a:avLst>
              <a:gd name="adj" fmla="val 2867"/>
            </a:avLst>
          </a:prstGeom>
          <a:solidFill>
            <a:schemeClr val="accent2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822960" rtlCol="0" anchor="ctr"/>
          <a:lstStyle/>
          <a:p>
            <a:pPr algn="ctr"/>
            <a:endParaRPr lang="en-US" sz="105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3" name="Rectangle 24"/>
          <p:cNvSpPr/>
          <p:nvPr/>
        </p:nvSpPr>
        <p:spPr>
          <a:xfrm>
            <a:off x="5920409" y="3147531"/>
            <a:ext cx="1579597" cy="1730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zh-CN" altLang="en-US" sz="9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9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4" name="Rounded Rectangle 25"/>
          <p:cNvSpPr/>
          <p:nvPr/>
        </p:nvSpPr>
        <p:spPr>
          <a:xfrm rot="5400000">
            <a:off x="6978135" y="2422773"/>
            <a:ext cx="168773" cy="2093594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5" name="Rounded Rectangle 26"/>
          <p:cNvSpPr/>
          <p:nvPr/>
        </p:nvSpPr>
        <p:spPr>
          <a:xfrm>
            <a:off x="6015725" y="3385183"/>
            <a:ext cx="1817790" cy="168771"/>
          </a:xfrm>
          <a:prstGeom prst="roundRect">
            <a:avLst/>
          </a:prstGeom>
          <a:pattFill prst="ltUpDiag">
            <a:fgClr>
              <a:schemeClr val="accent3">
                <a:lumMod val="50000"/>
              </a:schemeClr>
            </a:fgClr>
            <a:bgClr>
              <a:schemeClr val="accent3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9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80%</a:t>
            </a:r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6" name="Rectangle 27"/>
          <p:cNvSpPr/>
          <p:nvPr/>
        </p:nvSpPr>
        <p:spPr>
          <a:xfrm>
            <a:off x="5920409" y="3562701"/>
            <a:ext cx="1579597" cy="1730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zh-CN" altLang="en-US" sz="9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9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7" name="Rounded Rectangle 28"/>
          <p:cNvSpPr/>
          <p:nvPr/>
        </p:nvSpPr>
        <p:spPr>
          <a:xfrm rot="5400000">
            <a:off x="6978135" y="2837943"/>
            <a:ext cx="168773" cy="2093594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8" name="Rounded Rectangle 29"/>
          <p:cNvSpPr/>
          <p:nvPr/>
        </p:nvSpPr>
        <p:spPr>
          <a:xfrm>
            <a:off x="6015724" y="3800353"/>
            <a:ext cx="1123859" cy="168771"/>
          </a:xfrm>
          <a:prstGeom prst="roundRect">
            <a:avLst/>
          </a:prstGeom>
          <a:pattFill prst="ltUpDiag">
            <a:fgClr>
              <a:schemeClr val="accent3">
                <a:lumMod val="50000"/>
              </a:schemeClr>
            </a:fgClr>
            <a:bgClr>
              <a:schemeClr val="accent3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9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58%</a:t>
            </a:r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5920409" y="3977871"/>
            <a:ext cx="1579597" cy="1730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zh-CN" altLang="en-US" sz="9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9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0" name="Rounded Rectangle 31"/>
          <p:cNvSpPr/>
          <p:nvPr/>
        </p:nvSpPr>
        <p:spPr>
          <a:xfrm rot="5400000">
            <a:off x="6978135" y="3253113"/>
            <a:ext cx="168773" cy="2093594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1" name="Rounded Rectangle 32"/>
          <p:cNvSpPr/>
          <p:nvPr/>
        </p:nvSpPr>
        <p:spPr>
          <a:xfrm>
            <a:off x="6015725" y="4215523"/>
            <a:ext cx="1585868" cy="168771"/>
          </a:xfrm>
          <a:prstGeom prst="roundRect">
            <a:avLst/>
          </a:prstGeom>
          <a:pattFill prst="ltUpDiag">
            <a:fgClr>
              <a:schemeClr val="accent3">
                <a:lumMod val="50000"/>
              </a:schemeClr>
            </a:fgClr>
            <a:bgClr>
              <a:schemeClr val="accent3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9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76%</a:t>
            </a:r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2" name="Rounded Rectangle 33"/>
          <p:cNvSpPr/>
          <p:nvPr/>
        </p:nvSpPr>
        <p:spPr>
          <a:xfrm>
            <a:off x="6009808" y="1091821"/>
            <a:ext cx="2099510" cy="1906974"/>
          </a:xfrm>
          <a:prstGeom prst="roundRect">
            <a:avLst>
              <a:gd name="adj" fmla="val 2867"/>
            </a:avLst>
          </a:prstGeom>
          <a:solidFill>
            <a:schemeClr val="accent3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822960" rtlCol="0" anchor="ctr"/>
          <a:lstStyle/>
          <a:p>
            <a:pPr algn="ctr"/>
            <a:endParaRPr lang="en-US" sz="105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33" name="Group 34"/>
          <p:cNvGrpSpPr/>
          <p:nvPr/>
        </p:nvGrpSpPr>
        <p:grpSpPr bwMode="auto">
          <a:xfrm>
            <a:off x="4491189" y="1514628"/>
            <a:ext cx="191944" cy="307953"/>
            <a:chOff x="0" y="0"/>
            <a:chExt cx="359" cy="576"/>
          </a:xfrm>
          <a:solidFill>
            <a:srgbClr val="FFFFFF"/>
          </a:solidFill>
        </p:grpSpPr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H="1">
              <a:off x="2" y="4"/>
              <a:ext cx="0" cy="0"/>
            </a:xfrm>
            <a:prstGeom prst="line">
              <a:avLst/>
            </a:prstGeom>
            <a:grpFill/>
            <a:ln w="12700">
              <a:solidFill>
                <a:srgbClr val="D42564"/>
              </a:solidFill>
              <a:miter lim="800000"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5" name="AutoShape 33"/>
            <p:cNvSpPr/>
            <p:nvPr/>
          </p:nvSpPr>
          <p:spPr bwMode="auto">
            <a:xfrm>
              <a:off x="0" y="0"/>
              <a:ext cx="359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00" h="21600">
                  <a:moveTo>
                    <a:pt x="21600" y="12248"/>
                  </a:moveTo>
                  <a:lnTo>
                    <a:pt x="18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8" y="1"/>
                  </a:lnTo>
                  <a:lnTo>
                    <a:pt x="0" y="18203"/>
                  </a:lnTo>
                  <a:lnTo>
                    <a:pt x="7495" y="15059"/>
                  </a:lnTo>
                  <a:lnTo>
                    <a:pt x="12126" y="21600"/>
                  </a:lnTo>
                  <a:lnTo>
                    <a:pt x="17460" y="20130"/>
                  </a:lnTo>
                  <a:lnTo>
                    <a:pt x="12828" y="13588"/>
                  </a:lnTo>
                  <a:lnTo>
                    <a:pt x="21600" y="12248"/>
                  </a:lnTo>
                  <a:close/>
                  <a:moveTo>
                    <a:pt x="21600" y="12248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36" name="Group 292"/>
          <p:cNvGrpSpPr/>
          <p:nvPr/>
        </p:nvGrpSpPr>
        <p:grpSpPr bwMode="auto">
          <a:xfrm>
            <a:off x="6904532" y="1510428"/>
            <a:ext cx="310062" cy="310062"/>
            <a:chOff x="0" y="0"/>
            <a:chExt cx="581" cy="578"/>
          </a:xfrm>
          <a:solidFill>
            <a:srgbClr val="FFFFFF"/>
          </a:solidFill>
        </p:grpSpPr>
        <p:sp>
          <p:nvSpPr>
            <p:cNvPr id="37" name="AutoShape 289"/>
            <p:cNvSpPr/>
            <p:nvPr/>
          </p:nvSpPr>
          <p:spPr bwMode="auto">
            <a:xfrm>
              <a:off x="344" y="336"/>
              <a:ext cx="237" cy="2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600" h="21600">
                  <a:moveTo>
                    <a:pt x="0" y="7065"/>
                  </a:moveTo>
                  <a:lnTo>
                    <a:pt x="8317" y="15192"/>
                  </a:lnTo>
                  <a:lnTo>
                    <a:pt x="12736" y="20980"/>
                  </a:lnTo>
                  <a:lnTo>
                    <a:pt x="15082" y="21600"/>
                  </a:lnTo>
                  <a:lnTo>
                    <a:pt x="21600" y="15192"/>
                  </a:lnTo>
                  <a:lnTo>
                    <a:pt x="20968" y="12848"/>
                  </a:lnTo>
                  <a:lnTo>
                    <a:pt x="15089" y="8571"/>
                  </a:lnTo>
                  <a:lnTo>
                    <a:pt x="6319" y="0"/>
                  </a:lnTo>
                  <a:lnTo>
                    <a:pt x="111" y="6067"/>
                  </a:lnTo>
                  <a:cubicBezTo>
                    <a:pt x="103" y="6407"/>
                    <a:pt x="62" y="6739"/>
                    <a:pt x="0" y="7065"/>
                  </a:cubicBezTo>
                  <a:close/>
                  <a:moveTo>
                    <a:pt x="14454" y="11832"/>
                  </a:moveTo>
                  <a:cubicBezTo>
                    <a:pt x="15979" y="11832"/>
                    <a:pt x="17215" y="13039"/>
                    <a:pt x="17215" y="14528"/>
                  </a:cubicBezTo>
                  <a:cubicBezTo>
                    <a:pt x="17215" y="16018"/>
                    <a:pt x="15979" y="17224"/>
                    <a:pt x="14454" y="17224"/>
                  </a:cubicBezTo>
                  <a:cubicBezTo>
                    <a:pt x="12932" y="17224"/>
                    <a:pt x="11695" y="16018"/>
                    <a:pt x="11695" y="14528"/>
                  </a:cubicBezTo>
                  <a:cubicBezTo>
                    <a:pt x="11695" y="13039"/>
                    <a:pt x="12932" y="11832"/>
                    <a:pt x="14454" y="11832"/>
                  </a:cubicBezTo>
                  <a:close/>
                  <a:moveTo>
                    <a:pt x="14454" y="11832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8" name="AutoShape 290"/>
            <p:cNvSpPr/>
            <p:nvPr/>
          </p:nvSpPr>
          <p:spPr bwMode="auto">
            <a:xfrm>
              <a:off x="0" y="0"/>
              <a:ext cx="301" cy="296"/>
            </a:xfrm>
            <a:custGeom>
              <a:avLst/>
              <a:gdLst>
                <a:gd name="T0" fmla="*/ 0 w 21600"/>
                <a:gd name="T1" fmla="*/ 0 h 21541"/>
                <a:gd name="T2" fmla="*/ 0 w 21600"/>
                <a:gd name="T3" fmla="*/ 0 h 21541"/>
                <a:gd name="T4" fmla="*/ 0 w 21600"/>
                <a:gd name="T5" fmla="*/ 0 h 21541"/>
                <a:gd name="T6" fmla="*/ 0 w 21600"/>
                <a:gd name="T7" fmla="*/ 0 h 21541"/>
                <a:gd name="T8" fmla="*/ 0 w 21600"/>
                <a:gd name="T9" fmla="*/ 0 h 21541"/>
                <a:gd name="T10" fmla="*/ 0 w 21600"/>
                <a:gd name="T11" fmla="*/ 0 h 21541"/>
                <a:gd name="T12" fmla="*/ 0 w 21600"/>
                <a:gd name="T13" fmla="*/ 0 h 21541"/>
                <a:gd name="T14" fmla="*/ 0 w 21600"/>
                <a:gd name="T15" fmla="*/ 0 h 21541"/>
                <a:gd name="T16" fmla="*/ 0 w 21600"/>
                <a:gd name="T17" fmla="*/ 0 h 21541"/>
                <a:gd name="T18" fmla="*/ 0 w 21600"/>
                <a:gd name="T19" fmla="*/ 0 h 21541"/>
                <a:gd name="T20" fmla="*/ 0 w 21600"/>
                <a:gd name="T21" fmla="*/ 0 h 21541"/>
                <a:gd name="T22" fmla="*/ 0 w 21600"/>
                <a:gd name="T23" fmla="*/ 0 h 21541"/>
                <a:gd name="T24" fmla="*/ 0 w 21600"/>
                <a:gd name="T25" fmla="*/ 0 h 21541"/>
                <a:gd name="T26" fmla="*/ 0 w 21600"/>
                <a:gd name="T27" fmla="*/ 0 h 21541"/>
                <a:gd name="T28" fmla="*/ 0 w 21600"/>
                <a:gd name="T29" fmla="*/ 0 h 2154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1600" h="21541">
                  <a:moveTo>
                    <a:pt x="21600" y="16501"/>
                  </a:moveTo>
                  <a:lnTo>
                    <a:pt x="17762" y="12617"/>
                  </a:lnTo>
                  <a:cubicBezTo>
                    <a:pt x="18256" y="11638"/>
                    <a:pt x="18551" y="10655"/>
                    <a:pt x="18551" y="9752"/>
                  </a:cubicBezTo>
                  <a:cubicBezTo>
                    <a:pt x="18551" y="4765"/>
                    <a:pt x="13841" y="-59"/>
                    <a:pt x="8917" y="0"/>
                  </a:cubicBezTo>
                  <a:cubicBezTo>
                    <a:pt x="8899" y="0"/>
                    <a:pt x="8342" y="572"/>
                    <a:pt x="8039" y="878"/>
                  </a:cubicBezTo>
                  <a:cubicBezTo>
                    <a:pt x="11985" y="4873"/>
                    <a:pt x="11660" y="4225"/>
                    <a:pt x="11660" y="6674"/>
                  </a:cubicBezTo>
                  <a:cubicBezTo>
                    <a:pt x="11660" y="8662"/>
                    <a:pt x="8514" y="11801"/>
                    <a:pt x="6594" y="11801"/>
                  </a:cubicBezTo>
                  <a:cubicBezTo>
                    <a:pt x="4109" y="11801"/>
                    <a:pt x="4901" y="12218"/>
                    <a:pt x="869" y="8136"/>
                  </a:cubicBezTo>
                  <a:cubicBezTo>
                    <a:pt x="555" y="8453"/>
                    <a:pt x="1" y="9007"/>
                    <a:pt x="0" y="9026"/>
                  </a:cubicBezTo>
                  <a:cubicBezTo>
                    <a:pt x="60" y="14011"/>
                    <a:pt x="4710" y="18778"/>
                    <a:pt x="9634" y="18778"/>
                  </a:cubicBezTo>
                  <a:cubicBezTo>
                    <a:pt x="10526" y="18778"/>
                    <a:pt x="11479" y="18490"/>
                    <a:pt x="12420" y="18011"/>
                  </a:cubicBezTo>
                  <a:lnTo>
                    <a:pt x="15907" y="21541"/>
                  </a:lnTo>
                  <a:cubicBezTo>
                    <a:pt x="16169" y="21491"/>
                    <a:pt x="16436" y="21458"/>
                    <a:pt x="16708" y="21452"/>
                  </a:cubicBezTo>
                  <a:lnTo>
                    <a:pt x="21600" y="16501"/>
                  </a:lnTo>
                  <a:close/>
                  <a:moveTo>
                    <a:pt x="21600" y="16501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9" name="AutoShape 291"/>
            <p:cNvSpPr/>
            <p:nvPr/>
          </p:nvSpPr>
          <p:spPr bwMode="auto">
            <a:xfrm>
              <a:off x="64" y="0"/>
              <a:ext cx="517" cy="578"/>
            </a:xfrm>
            <a:custGeom>
              <a:avLst/>
              <a:gdLst>
                <a:gd name="T0" fmla="*/ 0 w 19649"/>
                <a:gd name="T1" fmla="*/ 0 h 21600"/>
                <a:gd name="T2" fmla="*/ 0 w 19649"/>
                <a:gd name="T3" fmla="*/ 0 h 21600"/>
                <a:gd name="T4" fmla="*/ 0 w 19649"/>
                <a:gd name="T5" fmla="*/ 0 h 21600"/>
                <a:gd name="T6" fmla="*/ 0 w 19649"/>
                <a:gd name="T7" fmla="*/ 0 h 21600"/>
                <a:gd name="T8" fmla="*/ 0 w 19649"/>
                <a:gd name="T9" fmla="*/ 0 h 21600"/>
                <a:gd name="T10" fmla="*/ 0 w 19649"/>
                <a:gd name="T11" fmla="*/ 0 h 21600"/>
                <a:gd name="T12" fmla="*/ 0 w 19649"/>
                <a:gd name="T13" fmla="*/ 0 h 21600"/>
                <a:gd name="T14" fmla="*/ 0 w 19649"/>
                <a:gd name="T15" fmla="*/ 0 h 21600"/>
                <a:gd name="T16" fmla="*/ 0 w 19649"/>
                <a:gd name="T17" fmla="*/ 0 h 21600"/>
                <a:gd name="T18" fmla="*/ 0 w 19649"/>
                <a:gd name="T19" fmla="*/ 0 h 21600"/>
                <a:gd name="T20" fmla="*/ 0 w 19649"/>
                <a:gd name="T21" fmla="*/ 0 h 21600"/>
                <a:gd name="T22" fmla="*/ 0 w 19649"/>
                <a:gd name="T23" fmla="*/ 0 h 21600"/>
                <a:gd name="T24" fmla="*/ 0 w 19649"/>
                <a:gd name="T25" fmla="*/ 0 h 21600"/>
                <a:gd name="T26" fmla="*/ 0 w 19649"/>
                <a:gd name="T27" fmla="*/ 0 h 21600"/>
                <a:gd name="T28" fmla="*/ 0 w 19649"/>
                <a:gd name="T29" fmla="*/ 0 h 21600"/>
                <a:gd name="T30" fmla="*/ 0 w 19649"/>
                <a:gd name="T31" fmla="*/ 0 h 21600"/>
                <a:gd name="T32" fmla="*/ 0 w 19649"/>
                <a:gd name="T33" fmla="*/ 0 h 21600"/>
                <a:gd name="T34" fmla="*/ 0 w 19649"/>
                <a:gd name="T35" fmla="*/ 0 h 21600"/>
                <a:gd name="T36" fmla="*/ 0 w 19649"/>
                <a:gd name="T37" fmla="*/ 0 h 21600"/>
                <a:gd name="T38" fmla="*/ 0 w 19649"/>
                <a:gd name="T39" fmla="*/ 0 h 21600"/>
                <a:gd name="T40" fmla="*/ 0 w 19649"/>
                <a:gd name="T41" fmla="*/ 0 h 21600"/>
                <a:gd name="T42" fmla="*/ 0 w 19649"/>
                <a:gd name="T43" fmla="*/ 0 h 21600"/>
                <a:gd name="T44" fmla="*/ 0 w 19649"/>
                <a:gd name="T45" fmla="*/ 0 h 21600"/>
                <a:gd name="T46" fmla="*/ 0 w 19649"/>
                <a:gd name="T47" fmla="*/ 0 h 21600"/>
                <a:gd name="T48" fmla="*/ 0 w 19649"/>
                <a:gd name="T49" fmla="*/ 0 h 21600"/>
                <a:gd name="T50" fmla="*/ 0 w 19649"/>
                <a:gd name="T51" fmla="*/ 0 h 21600"/>
                <a:gd name="T52" fmla="*/ 0 w 19649"/>
                <a:gd name="T53" fmla="*/ 0 h 21600"/>
                <a:gd name="T54" fmla="*/ 0 w 19649"/>
                <a:gd name="T55" fmla="*/ 0 h 21600"/>
                <a:gd name="T56" fmla="*/ 0 w 19649"/>
                <a:gd name="T57" fmla="*/ 0 h 21600"/>
                <a:gd name="T58" fmla="*/ 0 w 19649"/>
                <a:gd name="T59" fmla="*/ 0 h 21600"/>
                <a:gd name="T60" fmla="*/ 0 w 19649"/>
                <a:gd name="T61" fmla="*/ 0 h 21600"/>
                <a:gd name="T62" fmla="*/ 0 w 19649"/>
                <a:gd name="T63" fmla="*/ 0 h 21600"/>
                <a:gd name="T64" fmla="*/ 0 w 19649"/>
                <a:gd name="T65" fmla="*/ 0 h 21600"/>
                <a:gd name="T66" fmla="*/ 0 w 19649"/>
                <a:gd name="T67" fmla="*/ 0 h 216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9649" h="21600">
                  <a:moveTo>
                    <a:pt x="17472" y="12888"/>
                  </a:moveTo>
                  <a:lnTo>
                    <a:pt x="18861" y="14219"/>
                  </a:lnTo>
                  <a:cubicBezTo>
                    <a:pt x="18861" y="14219"/>
                    <a:pt x="20862" y="8759"/>
                    <a:pt x="18487" y="6419"/>
                  </a:cubicBezTo>
                  <a:cubicBezTo>
                    <a:pt x="17628" y="5574"/>
                    <a:pt x="16359" y="4325"/>
                    <a:pt x="15362" y="3342"/>
                  </a:cubicBezTo>
                  <a:cubicBezTo>
                    <a:pt x="15146" y="3130"/>
                    <a:pt x="14541" y="3322"/>
                    <a:pt x="14385" y="3118"/>
                  </a:cubicBezTo>
                  <a:cubicBezTo>
                    <a:pt x="13948" y="2546"/>
                    <a:pt x="13787" y="2058"/>
                    <a:pt x="13753" y="1939"/>
                  </a:cubicBezTo>
                  <a:cubicBezTo>
                    <a:pt x="13658" y="1489"/>
                    <a:pt x="13171" y="1049"/>
                    <a:pt x="12778" y="661"/>
                  </a:cubicBezTo>
                  <a:lnTo>
                    <a:pt x="12632" y="517"/>
                  </a:lnTo>
                  <a:cubicBezTo>
                    <a:pt x="12305" y="195"/>
                    <a:pt x="12135" y="0"/>
                    <a:pt x="11936" y="0"/>
                  </a:cubicBezTo>
                  <a:cubicBezTo>
                    <a:pt x="11770" y="0"/>
                    <a:pt x="11583" y="136"/>
                    <a:pt x="11265" y="449"/>
                  </a:cubicBezTo>
                  <a:lnTo>
                    <a:pt x="9364" y="2322"/>
                  </a:lnTo>
                  <a:cubicBezTo>
                    <a:pt x="8667" y="3008"/>
                    <a:pt x="8832" y="3076"/>
                    <a:pt x="9433" y="3667"/>
                  </a:cubicBezTo>
                  <a:lnTo>
                    <a:pt x="9580" y="3811"/>
                  </a:lnTo>
                  <a:cubicBezTo>
                    <a:pt x="10017" y="4242"/>
                    <a:pt x="10522" y="4788"/>
                    <a:pt x="11033" y="4788"/>
                  </a:cubicBezTo>
                  <a:cubicBezTo>
                    <a:pt x="11039" y="4788"/>
                    <a:pt x="11045" y="4788"/>
                    <a:pt x="11051" y="4788"/>
                  </a:cubicBezTo>
                  <a:cubicBezTo>
                    <a:pt x="11444" y="4860"/>
                    <a:pt x="12257" y="5087"/>
                    <a:pt x="12630" y="5763"/>
                  </a:cubicBezTo>
                  <a:cubicBezTo>
                    <a:pt x="13041" y="6658"/>
                    <a:pt x="12460" y="7273"/>
                    <a:pt x="12228" y="7616"/>
                  </a:cubicBezTo>
                  <a:lnTo>
                    <a:pt x="7130" y="12636"/>
                  </a:lnTo>
                  <a:cubicBezTo>
                    <a:pt x="6967" y="12585"/>
                    <a:pt x="6805" y="12557"/>
                    <a:pt x="6649" y="12557"/>
                  </a:cubicBezTo>
                  <a:cubicBezTo>
                    <a:pt x="6373" y="12557"/>
                    <a:pt x="6118" y="12645"/>
                    <a:pt x="5910" y="12849"/>
                  </a:cubicBezTo>
                  <a:cubicBezTo>
                    <a:pt x="5872" y="12887"/>
                    <a:pt x="5816" y="12942"/>
                    <a:pt x="5748" y="13009"/>
                  </a:cubicBezTo>
                  <a:cubicBezTo>
                    <a:pt x="5748" y="13009"/>
                    <a:pt x="1550" y="17143"/>
                    <a:pt x="461" y="18215"/>
                  </a:cubicBezTo>
                  <a:cubicBezTo>
                    <a:pt x="392" y="18283"/>
                    <a:pt x="337" y="18337"/>
                    <a:pt x="298" y="18375"/>
                  </a:cubicBezTo>
                  <a:cubicBezTo>
                    <a:pt x="-738" y="19396"/>
                    <a:pt x="1154" y="21600"/>
                    <a:pt x="2534" y="21600"/>
                  </a:cubicBezTo>
                  <a:cubicBezTo>
                    <a:pt x="2811" y="21600"/>
                    <a:pt x="3067" y="21511"/>
                    <a:pt x="3275" y="21307"/>
                  </a:cubicBezTo>
                  <a:cubicBezTo>
                    <a:pt x="3314" y="21269"/>
                    <a:pt x="3369" y="21214"/>
                    <a:pt x="3438" y="21147"/>
                  </a:cubicBezTo>
                  <a:cubicBezTo>
                    <a:pt x="4530" y="20071"/>
                    <a:pt x="8725" y="15940"/>
                    <a:pt x="8725" y="15940"/>
                  </a:cubicBezTo>
                  <a:cubicBezTo>
                    <a:pt x="8793" y="15873"/>
                    <a:pt x="8848" y="15819"/>
                    <a:pt x="8887" y="15780"/>
                  </a:cubicBezTo>
                  <a:cubicBezTo>
                    <a:pt x="9211" y="15461"/>
                    <a:pt x="9247" y="15026"/>
                    <a:pt x="9104" y="14578"/>
                  </a:cubicBezTo>
                  <a:lnTo>
                    <a:pt x="14816" y="8953"/>
                  </a:lnTo>
                  <a:cubicBezTo>
                    <a:pt x="15172" y="8659"/>
                    <a:pt x="15527" y="8388"/>
                    <a:pt x="15729" y="8388"/>
                  </a:cubicBezTo>
                  <a:cubicBezTo>
                    <a:pt x="15759" y="8388"/>
                    <a:pt x="15786" y="8395"/>
                    <a:pt x="15809" y="8408"/>
                  </a:cubicBezTo>
                  <a:cubicBezTo>
                    <a:pt x="17877" y="9576"/>
                    <a:pt x="17472" y="12888"/>
                    <a:pt x="17472" y="12888"/>
                  </a:cubicBezTo>
                  <a:close/>
                  <a:moveTo>
                    <a:pt x="17472" y="12888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40" name="Rectangle 93"/>
          <p:cNvSpPr>
            <a:spLocks noChangeArrowheads="1"/>
          </p:cNvSpPr>
          <p:nvPr/>
        </p:nvSpPr>
        <p:spPr bwMode="auto">
          <a:xfrm>
            <a:off x="1602740" y="1904475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1" name="TextBox 94"/>
          <p:cNvSpPr txBox="1">
            <a:spLocks noChangeArrowheads="1"/>
          </p:cNvSpPr>
          <p:nvPr/>
        </p:nvSpPr>
        <p:spPr bwMode="auto">
          <a:xfrm>
            <a:off x="1242976" y="2225243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1943049" y="2233691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93"/>
          <p:cNvSpPr>
            <a:spLocks noChangeArrowheads="1"/>
          </p:cNvSpPr>
          <p:nvPr/>
        </p:nvSpPr>
        <p:spPr bwMode="auto">
          <a:xfrm>
            <a:off x="4127576" y="1904475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5" name="TextBox 94"/>
          <p:cNvSpPr txBox="1">
            <a:spLocks noChangeArrowheads="1"/>
          </p:cNvSpPr>
          <p:nvPr/>
        </p:nvSpPr>
        <p:spPr bwMode="auto">
          <a:xfrm>
            <a:off x="3767812" y="2225243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4467885" y="2233691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93"/>
          <p:cNvSpPr>
            <a:spLocks noChangeArrowheads="1"/>
          </p:cNvSpPr>
          <p:nvPr/>
        </p:nvSpPr>
        <p:spPr bwMode="auto">
          <a:xfrm>
            <a:off x="6611254" y="1904475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8" name="TextBox 94"/>
          <p:cNvSpPr txBox="1">
            <a:spLocks noChangeArrowheads="1"/>
          </p:cNvSpPr>
          <p:nvPr/>
        </p:nvSpPr>
        <p:spPr bwMode="auto">
          <a:xfrm>
            <a:off x="6251489" y="2225243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6951563" y="2233691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1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"/>
          <a:stretch>
            <a:fillRect/>
          </a:stretch>
        </p:blipFill>
        <p:spPr>
          <a:xfrm>
            <a:off x="2669357" y="1402021"/>
            <a:ext cx="1426600" cy="2698234"/>
          </a:xfrm>
          <a:prstGeom prst="rect">
            <a:avLst/>
          </a:prstGeom>
          <a:effectLst/>
        </p:spPr>
      </p:pic>
      <p:pic>
        <p:nvPicPr>
          <p:cNvPr id="9" name="Picture 1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"/>
          <a:stretch>
            <a:fillRect/>
          </a:stretch>
        </p:blipFill>
        <p:spPr>
          <a:xfrm>
            <a:off x="5048045" y="1402021"/>
            <a:ext cx="1426600" cy="2698234"/>
          </a:xfrm>
          <a:prstGeom prst="rect">
            <a:avLst/>
          </a:prstGeom>
          <a:effectLst/>
        </p:spPr>
      </p:pic>
      <p:pic>
        <p:nvPicPr>
          <p:cNvPr id="2" name="Picture 1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"/>
          <a:stretch>
            <a:fillRect/>
          </a:stretch>
        </p:blipFill>
        <p:spPr>
          <a:xfrm>
            <a:off x="3592507" y="898550"/>
            <a:ext cx="1958986" cy="3705176"/>
          </a:xfrm>
          <a:prstGeom prst="rect">
            <a:avLst/>
          </a:prstGeom>
          <a:effectLst/>
        </p:spPr>
      </p:pic>
      <p:pic>
        <p:nvPicPr>
          <p:cNvPr id="4" name="图片占位符 3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9" r="33989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3" r="29823"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2" r="33992"/>
          <a:stretch>
            <a:fillRect/>
          </a:stretch>
        </p:blipFill>
        <p:spPr/>
      </p:pic>
      <p:sp>
        <p:nvSpPr>
          <p:cNvPr id="29" name="Shape 2525"/>
          <p:cNvSpPr/>
          <p:nvPr/>
        </p:nvSpPr>
        <p:spPr>
          <a:xfrm>
            <a:off x="786886" y="1397954"/>
            <a:ext cx="283888" cy="283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5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cs typeface="Calibri" panose="020F0502020204030204" pitchFamily="34" charset="0"/>
              <a:sym typeface="+mn-lt"/>
            </a:endParaRPr>
          </a:p>
        </p:txBody>
      </p:sp>
      <p:sp>
        <p:nvSpPr>
          <p:cNvPr id="30" name="Shape 2547"/>
          <p:cNvSpPr/>
          <p:nvPr/>
        </p:nvSpPr>
        <p:spPr>
          <a:xfrm>
            <a:off x="824070" y="3023587"/>
            <a:ext cx="283888" cy="283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5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cs typeface="Calibri" panose="020F0502020204030204" pitchFamily="34" charset="0"/>
              <a:sym typeface="+mn-lt"/>
            </a:endParaRPr>
          </a:p>
        </p:txBody>
      </p:sp>
      <p:sp>
        <p:nvSpPr>
          <p:cNvPr id="31" name="Shape 2554"/>
          <p:cNvSpPr/>
          <p:nvPr/>
        </p:nvSpPr>
        <p:spPr>
          <a:xfrm>
            <a:off x="7001034" y="1437633"/>
            <a:ext cx="283888" cy="258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5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cs typeface="Calibri" panose="020F0502020204030204" pitchFamily="34" charset="0"/>
              <a:sym typeface="+mn-lt"/>
            </a:endParaRPr>
          </a:p>
        </p:txBody>
      </p:sp>
      <p:sp>
        <p:nvSpPr>
          <p:cNvPr id="32" name="Shape 2587"/>
          <p:cNvSpPr/>
          <p:nvPr/>
        </p:nvSpPr>
        <p:spPr>
          <a:xfrm>
            <a:off x="6993070" y="3011396"/>
            <a:ext cx="283888" cy="283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5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cs typeface="Calibri" panose="020F0502020204030204" pitchFamily="34" charset="0"/>
              <a:sym typeface="+mn-lt"/>
            </a:endParaRPr>
          </a:p>
        </p:txBody>
      </p:sp>
      <p:sp>
        <p:nvSpPr>
          <p:cNvPr id="42" name="Rectangle 93"/>
          <p:cNvSpPr>
            <a:spLocks noChangeArrowheads="1"/>
          </p:cNvSpPr>
          <p:nvPr/>
        </p:nvSpPr>
        <p:spPr bwMode="auto">
          <a:xfrm>
            <a:off x="729753" y="1730084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3" name="TextBox 94"/>
          <p:cNvSpPr txBox="1">
            <a:spLocks noChangeArrowheads="1"/>
          </p:cNvSpPr>
          <p:nvPr/>
        </p:nvSpPr>
        <p:spPr bwMode="auto">
          <a:xfrm>
            <a:off x="729753" y="2050852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835981" y="2059300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93"/>
          <p:cNvSpPr>
            <a:spLocks noChangeArrowheads="1"/>
          </p:cNvSpPr>
          <p:nvPr/>
        </p:nvSpPr>
        <p:spPr bwMode="auto">
          <a:xfrm>
            <a:off x="729753" y="3306401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6" name="TextBox 94"/>
          <p:cNvSpPr txBox="1">
            <a:spLocks noChangeArrowheads="1"/>
          </p:cNvSpPr>
          <p:nvPr/>
        </p:nvSpPr>
        <p:spPr bwMode="auto">
          <a:xfrm>
            <a:off x="729753" y="3627169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835981" y="3635617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93"/>
          <p:cNvSpPr>
            <a:spLocks noChangeArrowheads="1"/>
          </p:cNvSpPr>
          <p:nvPr/>
        </p:nvSpPr>
        <p:spPr bwMode="auto">
          <a:xfrm>
            <a:off x="6894806" y="1730084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9" name="TextBox 94"/>
          <p:cNvSpPr txBox="1">
            <a:spLocks noChangeArrowheads="1"/>
          </p:cNvSpPr>
          <p:nvPr/>
        </p:nvSpPr>
        <p:spPr bwMode="auto">
          <a:xfrm>
            <a:off x="6894806" y="2050852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7001034" y="2059300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93"/>
          <p:cNvSpPr>
            <a:spLocks noChangeArrowheads="1"/>
          </p:cNvSpPr>
          <p:nvPr/>
        </p:nvSpPr>
        <p:spPr bwMode="auto">
          <a:xfrm>
            <a:off x="6894806" y="3306401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2" name="TextBox 94"/>
          <p:cNvSpPr txBox="1">
            <a:spLocks noChangeArrowheads="1"/>
          </p:cNvSpPr>
          <p:nvPr/>
        </p:nvSpPr>
        <p:spPr bwMode="auto">
          <a:xfrm>
            <a:off x="6894806" y="3627169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7001034" y="3635617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5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3"/>
          <p:cNvSpPr>
            <a:spLocks noChangeArrowheads="1"/>
          </p:cNvSpPr>
          <p:nvPr/>
        </p:nvSpPr>
        <p:spPr bwMode="auto">
          <a:xfrm>
            <a:off x="1251219" y="2899667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" name="TextBox 94"/>
          <p:cNvSpPr txBox="1">
            <a:spLocks noChangeArrowheads="1"/>
          </p:cNvSpPr>
          <p:nvPr/>
        </p:nvSpPr>
        <p:spPr bwMode="auto">
          <a:xfrm>
            <a:off x="691021" y="3220435"/>
            <a:ext cx="2017002" cy="75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591522" y="3228883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93"/>
          <p:cNvSpPr>
            <a:spLocks noChangeArrowheads="1"/>
          </p:cNvSpPr>
          <p:nvPr/>
        </p:nvSpPr>
        <p:spPr bwMode="auto">
          <a:xfrm>
            <a:off x="3160214" y="2899667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" name="TextBox 94"/>
          <p:cNvSpPr txBox="1">
            <a:spLocks noChangeArrowheads="1"/>
          </p:cNvSpPr>
          <p:nvPr/>
        </p:nvSpPr>
        <p:spPr bwMode="auto">
          <a:xfrm>
            <a:off x="2600023" y="3220435"/>
            <a:ext cx="2017002" cy="75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500524" y="3228883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93"/>
          <p:cNvSpPr>
            <a:spLocks noChangeArrowheads="1"/>
          </p:cNvSpPr>
          <p:nvPr/>
        </p:nvSpPr>
        <p:spPr bwMode="auto">
          <a:xfrm>
            <a:off x="5095240" y="2899667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" name="TextBox 94"/>
          <p:cNvSpPr txBox="1">
            <a:spLocks noChangeArrowheads="1"/>
          </p:cNvSpPr>
          <p:nvPr/>
        </p:nvSpPr>
        <p:spPr bwMode="auto">
          <a:xfrm>
            <a:off x="4535049" y="3220435"/>
            <a:ext cx="2017002" cy="75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435550" y="3228883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93"/>
          <p:cNvSpPr>
            <a:spLocks noChangeArrowheads="1"/>
          </p:cNvSpPr>
          <p:nvPr/>
        </p:nvSpPr>
        <p:spPr bwMode="auto">
          <a:xfrm>
            <a:off x="7006801" y="2899667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2" name="TextBox 94"/>
          <p:cNvSpPr txBox="1">
            <a:spLocks noChangeArrowheads="1"/>
          </p:cNvSpPr>
          <p:nvPr/>
        </p:nvSpPr>
        <p:spPr bwMode="auto">
          <a:xfrm>
            <a:off x="6446610" y="3220435"/>
            <a:ext cx="2017002" cy="75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347111" y="3228883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7052007" y="1998753"/>
            <a:ext cx="806206" cy="807042"/>
            <a:chOff x="4899936" y="3210453"/>
            <a:chExt cx="573286" cy="573881"/>
          </a:xfrm>
        </p:grpSpPr>
        <p:sp>
          <p:nvSpPr>
            <p:cNvPr id="15" name="Oval 84"/>
            <p:cNvSpPr/>
            <p:nvPr/>
          </p:nvSpPr>
          <p:spPr bwMode="auto">
            <a:xfrm>
              <a:off x="4899936" y="3210453"/>
              <a:ext cx="573286" cy="573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6" name="Freeform 36"/>
            <p:cNvSpPr>
              <a:spLocks noChangeArrowheads="1"/>
            </p:cNvSpPr>
            <p:nvPr/>
          </p:nvSpPr>
          <p:spPr bwMode="auto">
            <a:xfrm>
              <a:off x="5086268" y="3364639"/>
              <a:ext cx="204192" cy="266105"/>
            </a:xfrm>
            <a:custGeom>
              <a:avLst/>
              <a:gdLst>
                <a:gd name="T0" fmla="*/ 333512511 w 320"/>
                <a:gd name="T1" fmla="*/ 179574632 h 417"/>
                <a:gd name="T2" fmla="*/ 333512511 w 320"/>
                <a:gd name="T3" fmla="*/ 179574632 h 417"/>
                <a:gd name="T4" fmla="*/ 179806701 w 320"/>
                <a:gd name="T5" fmla="*/ 0 h 417"/>
                <a:gd name="T6" fmla="*/ 0 w 320"/>
                <a:gd name="T7" fmla="*/ 179574632 h 417"/>
                <a:gd name="T8" fmla="*/ 104403561 w 320"/>
                <a:gd name="T9" fmla="*/ 333080771 h 417"/>
                <a:gd name="T10" fmla="*/ 104403561 w 320"/>
                <a:gd name="T11" fmla="*/ 871804666 h 417"/>
                <a:gd name="T12" fmla="*/ 0 w 320"/>
                <a:gd name="T13" fmla="*/ 1025310805 h 417"/>
                <a:gd name="T14" fmla="*/ 179806701 w 320"/>
                <a:gd name="T15" fmla="*/ 1204885436 h 417"/>
                <a:gd name="T16" fmla="*/ 333512511 w 320"/>
                <a:gd name="T17" fmla="*/ 1025310805 h 417"/>
                <a:gd name="T18" fmla="*/ 232008481 w 320"/>
                <a:gd name="T19" fmla="*/ 871804666 h 417"/>
                <a:gd name="T20" fmla="*/ 232008481 w 320"/>
                <a:gd name="T21" fmla="*/ 333080771 h 417"/>
                <a:gd name="T22" fmla="*/ 333512511 w 320"/>
                <a:gd name="T23" fmla="*/ 179574632 h 417"/>
                <a:gd name="T24" fmla="*/ 284210262 w 320"/>
                <a:gd name="T25" fmla="*/ 1025310805 h 417"/>
                <a:gd name="T26" fmla="*/ 284210262 w 320"/>
                <a:gd name="T27" fmla="*/ 1025310805 h 417"/>
                <a:gd name="T28" fmla="*/ 179806701 w 320"/>
                <a:gd name="T29" fmla="*/ 1129579671 h 417"/>
                <a:gd name="T30" fmla="*/ 78302671 w 320"/>
                <a:gd name="T31" fmla="*/ 1025310805 h 417"/>
                <a:gd name="T32" fmla="*/ 179806701 w 320"/>
                <a:gd name="T33" fmla="*/ 923938248 h 417"/>
                <a:gd name="T34" fmla="*/ 284210262 w 320"/>
                <a:gd name="T35" fmla="*/ 1025310805 h 417"/>
                <a:gd name="T36" fmla="*/ 179806701 w 320"/>
                <a:gd name="T37" fmla="*/ 254880397 h 417"/>
                <a:gd name="T38" fmla="*/ 179806701 w 320"/>
                <a:gd name="T39" fmla="*/ 254880397 h 417"/>
                <a:gd name="T40" fmla="*/ 78302671 w 320"/>
                <a:gd name="T41" fmla="*/ 179574632 h 417"/>
                <a:gd name="T42" fmla="*/ 179806701 w 320"/>
                <a:gd name="T43" fmla="*/ 78202075 h 417"/>
                <a:gd name="T44" fmla="*/ 284210262 w 320"/>
                <a:gd name="T45" fmla="*/ 179574632 h 417"/>
                <a:gd name="T46" fmla="*/ 179806701 w 320"/>
                <a:gd name="T47" fmla="*/ 254880397 h 417"/>
                <a:gd name="T48" fmla="*/ 823632065 w 320"/>
                <a:gd name="T49" fmla="*/ 871804666 h 417"/>
                <a:gd name="T50" fmla="*/ 823632065 w 320"/>
                <a:gd name="T51" fmla="*/ 871804666 h 417"/>
                <a:gd name="T52" fmla="*/ 823632065 w 320"/>
                <a:gd name="T53" fmla="*/ 333080771 h 417"/>
                <a:gd name="T54" fmla="*/ 925136095 w 320"/>
                <a:gd name="T55" fmla="*/ 179574632 h 417"/>
                <a:gd name="T56" fmla="*/ 745329394 w 320"/>
                <a:gd name="T57" fmla="*/ 0 h 417"/>
                <a:gd name="T58" fmla="*/ 565520992 w 320"/>
                <a:gd name="T59" fmla="*/ 179574632 h 417"/>
                <a:gd name="T60" fmla="*/ 693125912 w 320"/>
                <a:gd name="T61" fmla="*/ 333080771 h 417"/>
                <a:gd name="T62" fmla="*/ 693125912 w 320"/>
                <a:gd name="T63" fmla="*/ 871804666 h 417"/>
                <a:gd name="T64" fmla="*/ 565520992 w 320"/>
                <a:gd name="T65" fmla="*/ 1025310805 h 417"/>
                <a:gd name="T66" fmla="*/ 745329394 w 320"/>
                <a:gd name="T67" fmla="*/ 1204885436 h 417"/>
                <a:gd name="T68" fmla="*/ 925136095 w 320"/>
                <a:gd name="T69" fmla="*/ 1025310805 h 417"/>
                <a:gd name="T70" fmla="*/ 823632065 w 320"/>
                <a:gd name="T71" fmla="*/ 871804666 h 417"/>
                <a:gd name="T72" fmla="*/ 640924131 w 320"/>
                <a:gd name="T73" fmla="*/ 179574632 h 417"/>
                <a:gd name="T74" fmla="*/ 640924131 w 320"/>
                <a:gd name="T75" fmla="*/ 179574632 h 417"/>
                <a:gd name="T76" fmla="*/ 745329394 w 320"/>
                <a:gd name="T77" fmla="*/ 78202075 h 417"/>
                <a:gd name="T78" fmla="*/ 846831722 w 320"/>
                <a:gd name="T79" fmla="*/ 179574632 h 417"/>
                <a:gd name="T80" fmla="*/ 745329394 w 320"/>
                <a:gd name="T81" fmla="*/ 254880397 h 417"/>
                <a:gd name="T82" fmla="*/ 640924131 w 320"/>
                <a:gd name="T83" fmla="*/ 179574632 h 417"/>
                <a:gd name="T84" fmla="*/ 745329394 w 320"/>
                <a:gd name="T85" fmla="*/ 1129579671 h 417"/>
                <a:gd name="T86" fmla="*/ 745329394 w 320"/>
                <a:gd name="T87" fmla="*/ 1129579671 h 417"/>
                <a:gd name="T88" fmla="*/ 640924131 w 320"/>
                <a:gd name="T89" fmla="*/ 1025310805 h 417"/>
                <a:gd name="T90" fmla="*/ 745329394 w 320"/>
                <a:gd name="T91" fmla="*/ 923938248 h 417"/>
                <a:gd name="T92" fmla="*/ 846831722 w 320"/>
                <a:gd name="T93" fmla="*/ 1025310805 h 417"/>
                <a:gd name="T94" fmla="*/ 745329394 w 320"/>
                <a:gd name="T95" fmla="*/ 1129579671 h 4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20" h="417">
                  <a:moveTo>
                    <a:pt x="115" y="62"/>
                  </a:moveTo>
                  <a:lnTo>
                    <a:pt x="115" y="62"/>
                  </a:lnTo>
                  <a:cubicBezTo>
                    <a:pt x="115" y="27"/>
                    <a:pt x="89" y="0"/>
                    <a:pt x="62" y="0"/>
                  </a:cubicBezTo>
                  <a:cubicBezTo>
                    <a:pt x="27" y="0"/>
                    <a:pt x="0" y="27"/>
                    <a:pt x="0" y="62"/>
                  </a:cubicBezTo>
                  <a:cubicBezTo>
                    <a:pt x="0" y="80"/>
                    <a:pt x="18" y="106"/>
                    <a:pt x="36" y="115"/>
                  </a:cubicBezTo>
                  <a:cubicBezTo>
                    <a:pt x="36" y="301"/>
                    <a:pt x="36" y="301"/>
                    <a:pt x="36" y="301"/>
                  </a:cubicBezTo>
                  <a:cubicBezTo>
                    <a:pt x="18" y="310"/>
                    <a:pt x="0" y="328"/>
                    <a:pt x="0" y="354"/>
                  </a:cubicBezTo>
                  <a:cubicBezTo>
                    <a:pt x="0" y="390"/>
                    <a:pt x="27" y="416"/>
                    <a:pt x="62" y="416"/>
                  </a:cubicBezTo>
                  <a:cubicBezTo>
                    <a:pt x="89" y="416"/>
                    <a:pt x="115" y="390"/>
                    <a:pt x="115" y="354"/>
                  </a:cubicBezTo>
                  <a:cubicBezTo>
                    <a:pt x="115" y="328"/>
                    <a:pt x="106" y="310"/>
                    <a:pt x="80" y="301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106" y="106"/>
                    <a:pt x="115" y="80"/>
                    <a:pt x="115" y="62"/>
                  </a:cubicBezTo>
                  <a:close/>
                  <a:moveTo>
                    <a:pt x="98" y="354"/>
                  </a:moveTo>
                  <a:lnTo>
                    <a:pt x="98" y="354"/>
                  </a:lnTo>
                  <a:cubicBezTo>
                    <a:pt x="98" y="372"/>
                    <a:pt x="80" y="390"/>
                    <a:pt x="62" y="390"/>
                  </a:cubicBezTo>
                  <a:cubicBezTo>
                    <a:pt x="44" y="390"/>
                    <a:pt x="27" y="372"/>
                    <a:pt x="27" y="354"/>
                  </a:cubicBezTo>
                  <a:cubicBezTo>
                    <a:pt x="27" y="337"/>
                    <a:pt x="44" y="319"/>
                    <a:pt x="62" y="319"/>
                  </a:cubicBezTo>
                  <a:cubicBezTo>
                    <a:pt x="80" y="319"/>
                    <a:pt x="98" y="337"/>
                    <a:pt x="98" y="354"/>
                  </a:cubicBezTo>
                  <a:close/>
                  <a:moveTo>
                    <a:pt x="62" y="88"/>
                  </a:moveTo>
                  <a:lnTo>
                    <a:pt x="62" y="88"/>
                  </a:lnTo>
                  <a:cubicBezTo>
                    <a:pt x="44" y="88"/>
                    <a:pt x="27" y="80"/>
                    <a:pt x="27" y="62"/>
                  </a:cubicBezTo>
                  <a:cubicBezTo>
                    <a:pt x="27" y="35"/>
                    <a:pt x="44" y="27"/>
                    <a:pt x="62" y="27"/>
                  </a:cubicBezTo>
                  <a:cubicBezTo>
                    <a:pt x="80" y="27"/>
                    <a:pt x="98" y="35"/>
                    <a:pt x="98" y="62"/>
                  </a:cubicBezTo>
                  <a:cubicBezTo>
                    <a:pt x="98" y="80"/>
                    <a:pt x="80" y="88"/>
                    <a:pt x="62" y="88"/>
                  </a:cubicBezTo>
                  <a:close/>
                  <a:moveTo>
                    <a:pt x="284" y="301"/>
                  </a:moveTo>
                  <a:lnTo>
                    <a:pt x="284" y="301"/>
                  </a:lnTo>
                  <a:cubicBezTo>
                    <a:pt x="284" y="115"/>
                    <a:pt x="284" y="115"/>
                    <a:pt x="284" y="115"/>
                  </a:cubicBezTo>
                  <a:cubicBezTo>
                    <a:pt x="302" y="106"/>
                    <a:pt x="319" y="80"/>
                    <a:pt x="319" y="62"/>
                  </a:cubicBezTo>
                  <a:cubicBezTo>
                    <a:pt x="319" y="27"/>
                    <a:pt x="292" y="0"/>
                    <a:pt x="257" y="0"/>
                  </a:cubicBezTo>
                  <a:cubicBezTo>
                    <a:pt x="221" y="0"/>
                    <a:pt x="195" y="27"/>
                    <a:pt x="195" y="62"/>
                  </a:cubicBezTo>
                  <a:cubicBezTo>
                    <a:pt x="195" y="80"/>
                    <a:pt x="212" y="106"/>
                    <a:pt x="239" y="115"/>
                  </a:cubicBezTo>
                  <a:cubicBezTo>
                    <a:pt x="239" y="301"/>
                    <a:pt x="239" y="301"/>
                    <a:pt x="239" y="301"/>
                  </a:cubicBezTo>
                  <a:cubicBezTo>
                    <a:pt x="212" y="310"/>
                    <a:pt x="195" y="328"/>
                    <a:pt x="195" y="354"/>
                  </a:cubicBezTo>
                  <a:cubicBezTo>
                    <a:pt x="195" y="390"/>
                    <a:pt x="221" y="416"/>
                    <a:pt x="257" y="416"/>
                  </a:cubicBezTo>
                  <a:cubicBezTo>
                    <a:pt x="292" y="416"/>
                    <a:pt x="319" y="390"/>
                    <a:pt x="319" y="354"/>
                  </a:cubicBezTo>
                  <a:cubicBezTo>
                    <a:pt x="319" y="328"/>
                    <a:pt x="302" y="310"/>
                    <a:pt x="284" y="301"/>
                  </a:cubicBezTo>
                  <a:close/>
                  <a:moveTo>
                    <a:pt x="221" y="62"/>
                  </a:moveTo>
                  <a:lnTo>
                    <a:pt x="221" y="62"/>
                  </a:lnTo>
                  <a:cubicBezTo>
                    <a:pt x="221" y="35"/>
                    <a:pt x="239" y="27"/>
                    <a:pt x="257" y="27"/>
                  </a:cubicBezTo>
                  <a:cubicBezTo>
                    <a:pt x="275" y="27"/>
                    <a:pt x="292" y="35"/>
                    <a:pt x="292" y="62"/>
                  </a:cubicBezTo>
                  <a:cubicBezTo>
                    <a:pt x="292" y="80"/>
                    <a:pt x="275" y="88"/>
                    <a:pt x="257" y="88"/>
                  </a:cubicBezTo>
                  <a:cubicBezTo>
                    <a:pt x="239" y="88"/>
                    <a:pt x="221" y="80"/>
                    <a:pt x="221" y="62"/>
                  </a:cubicBezTo>
                  <a:close/>
                  <a:moveTo>
                    <a:pt x="257" y="390"/>
                  </a:moveTo>
                  <a:lnTo>
                    <a:pt x="257" y="390"/>
                  </a:lnTo>
                  <a:cubicBezTo>
                    <a:pt x="239" y="390"/>
                    <a:pt x="221" y="372"/>
                    <a:pt x="221" y="354"/>
                  </a:cubicBezTo>
                  <a:cubicBezTo>
                    <a:pt x="221" y="337"/>
                    <a:pt x="239" y="319"/>
                    <a:pt x="257" y="319"/>
                  </a:cubicBezTo>
                  <a:cubicBezTo>
                    <a:pt x="275" y="319"/>
                    <a:pt x="292" y="337"/>
                    <a:pt x="292" y="354"/>
                  </a:cubicBezTo>
                  <a:cubicBezTo>
                    <a:pt x="292" y="372"/>
                    <a:pt x="275" y="390"/>
                    <a:pt x="257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50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133257" y="1998753"/>
            <a:ext cx="807044" cy="807042"/>
            <a:chOff x="4899341" y="1691460"/>
            <a:chExt cx="573881" cy="573881"/>
          </a:xfrm>
        </p:grpSpPr>
        <p:sp>
          <p:nvSpPr>
            <p:cNvPr id="18" name="Oval 92"/>
            <p:cNvSpPr/>
            <p:nvPr/>
          </p:nvSpPr>
          <p:spPr bwMode="auto">
            <a:xfrm>
              <a:off x="4899341" y="1691460"/>
              <a:ext cx="573881" cy="57388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9" name="Freeform 46"/>
            <p:cNvSpPr>
              <a:spLocks noChangeArrowheads="1"/>
            </p:cNvSpPr>
            <p:nvPr/>
          </p:nvSpPr>
          <p:spPr bwMode="auto">
            <a:xfrm>
              <a:off x="5053527" y="1833740"/>
              <a:ext cx="268486" cy="256580"/>
            </a:xfrm>
            <a:custGeom>
              <a:avLst/>
              <a:gdLst>
                <a:gd name="T0" fmla="*/ 876848446 w 461"/>
                <a:gd name="T1" fmla="*/ 799953487 h 443"/>
                <a:gd name="T2" fmla="*/ 876848446 w 461"/>
                <a:gd name="T3" fmla="*/ 799953487 h 443"/>
                <a:gd name="T4" fmla="*/ 686018947 w 461"/>
                <a:gd name="T5" fmla="*/ 590442522 h 443"/>
                <a:gd name="T6" fmla="*/ 748823258 w 461"/>
                <a:gd name="T7" fmla="*/ 464258693 h 443"/>
                <a:gd name="T8" fmla="*/ 792302807 w 461"/>
                <a:gd name="T9" fmla="*/ 359503210 h 443"/>
                <a:gd name="T10" fmla="*/ 770563033 w 461"/>
                <a:gd name="T11" fmla="*/ 314267993 h 443"/>
                <a:gd name="T12" fmla="*/ 792302807 w 461"/>
                <a:gd name="T13" fmla="*/ 209512510 h 443"/>
                <a:gd name="T14" fmla="*/ 555578747 w 461"/>
                <a:gd name="T15" fmla="*/ 0 h 443"/>
                <a:gd name="T16" fmla="*/ 318853133 w 461"/>
                <a:gd name="T17" fmla="*/ 209512510 h 443"/>
                <a:gd name="T18" fmla="*/ 340594461 w 461"/>
                <a:gd name="T19" fmla="*/ 314267993 h 443"/>
                <a:gd name="T20" fmla="*/ 318853133 w 461"/>
                <a:gd name="T21" fmla="*/ 359503210 h 443"/>
                <a:gd name="T22" fmla="*/ 362334235 w 461"/>
                <a:gd name="T23" fmla="*/ 464258693 h 443"/>
                <a:gd name="T24" fmla="*/ 427553559 w 461"/>
                <a:gd name="T25" fmla="*/ 590442522 h 443"/>
                <a:gd name="T26" fmla="*/ 234309048 w 461"/>
                <a:gd name="T27" fmla="*/ 799953487 h 443"/>
                <a:gd name="T28" fmla="*/ 0 w 461"/>
                <a:gd name="T29" fmla="*/ 947564118 h 443"/>
                <a:gd name="T30" fmla="*/ 0 w 461"/>
                <a:gd name="T31" fmla="*/ 1052321145 h 443"/>
                <a:gd name="T32" fmla="*/ 555578747 w 461"/>
                <a:gd name="T33" fmla="*/ 1052321145 h 443"/>
                <a:gd name="T34" fmla="*/ 1111157493 w 461"/>
                <a:gd name="T35" fmla="*/ 1052321145 h 443"/>
                <a:gd name="T36" fmla="*/ 1111157493 w 461"/>
                <a:gd name="T37" fmla="*/ 947564118 h 443"/>
                <a:gd name="T38" fmla="*/ 876848446 w 461"/>
                <a:gd name="T39" fmla="*/ 799953487 h 44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61" h="443">
                  <a:moveTo>
                    <a:pt x="363" y="336"/>
                  </a:moveTo>
                  <a:lnTo>
                    <a:pt x="363" y="336"/>
                  </a:lnTo>
                  <a:cubicBezTo>
                    <a:pt x="301" y="310"/>
                    <a:pt x="284" y="292"/>
                    <a:pt x="284" y="248"/>
                  </a:cubicBezTo>
                  <a:cubicBezTo>
                    <a:pt x="284" y="230"/>
                    <a:pt x="301" y="239"/>
                    <a:pt x="310" y="195"/>
                  </a:cubicBezTo>
                  <a:cubicBezTo>
                    <a:pt x="310" y="176"/>
                    <a:pt x="328" y="195"/>
                    <a:pt x="328" y="151"/>
                  </a:cubicBezTo>
                  <a:cubicBezTo>
                    <a:pt x="328" y="132"/>
                    <a:pt x="319" y="132"/>
                    <a:pt x="319" y="132"/>
                  </a:cubicBezTo>
                  <a:cubicBezTo>
                    <a:pt x="319" y="132"/>
                    <a:pt x="328" y="106"/>
                    <a:pt x="328" y="88"/>
                  </a:cubicBezTo>
                  <a:cubicBezTo>
                    <a:pt x="328" y="61"/>
                    <a:pt x="319" y="0"/>
                    <a:pt x="230" y="0"/>
                  </a:cubicBezTo>
                  <a:cubicBezTo>
                    <a:pt x="141" y="0"/>
                    <a:pt x="132" y="61"/>
                    <a:pt x="132" y="88"/>
                  </a:cubicBezTo>
                  <a:cubicBezTo>
                    <a:pt x="132" y="106"/>
                    <a:pt x="141" y="132"/>
                    <a:pt x="141" y="132"/>
                  </a:cubicBezTo>
                  <a:cubicBezTo>
                    <a:pt x="141" y="132"/>
                    <a:pt x="132" y="132"/>
                    <a:pt x="132" y="151"/>
                  </a:cubicBezTo>
                  <a:cubicBezTo>
                    <a:pt x="132" y="195"/>
                    <a:pt x="150" y="176"/>
                    <a:pt x="150" y="195"/>
                  </a:cubicBezTo>
                  <a:cubicBezTo>
                    <a:pt x="159" y="239"/>
                    <a:pt x="177" y="230"/>
                    <a:pt x="177" y="248"/>
                  </a:cubicBezTo>
                  <a:cubicBezTo>
                    <a:pt x="177" y="292"/>
                    <a:pt x="159" y="310"/>
                    <a:pt x="97" y="336"/>
                  </a:cubicBezTo>
                  <a:cubicBezTo>
                    <a:pt x="35" y="354"/>
                    <a:pt x="0" y="380"/>
                    <a:pt x="0" y="398"/>
                  </a:cubicBezTo>
                  <a:cubicBezTo>
                    <a:pt x="0" y="407"/>
                    <a:pt x="0" y="442"/>
                    <a:pt x="0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460" y="442"/>
                    <a:pt x="460" y="442"/>
                    <a:pt x="460" y="442"/>
                  </a:cubicBezTo>
                  <a:cubicBezTo>
                    <a:pt x="460" y="442"/>
                    <a:pt x="460" y="407"/>
                    <a:pt x="460" y="398"/>
                  </a:cubicBezTo>
                  <a:cubicBezTo>
                    <a:pt x="460" y="380"/>
                    <a:pt x="425" y="354"/>
                    <a:pt x="363" y="3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50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295999" y="1998753"/>
            <a:ext cx="807044" cy="807042"/>
            <a:chOff x="975944" y="1691460"/>
            <a:chExt cx="573881" cy="573881"/>
          </a:xfrm>
        </p:grpSpPr>
        <p:sp>
          <p:nvSpPr>
            <p:cNvPr id="21" name="Oval 30"/>
            <p:cNvSpPr/>
            <p:nvPr/>
          </p:nvSpPr>
          <p:spPr bwMode="auto">
            <a:xfrm>
              <a:off x="975944" y="1691460"/>
              <a:ext cx="573881" cy="5738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2" name="Freeform 127"/>
            <p:cNvSpPr>
              <a:spLocks noChangeArrowheads="1"/>
            </p:cNvSpPr>
            <p:nvPr/>
          </p:nvSpPr>
          <p:spPr bwMode="auto">
            <a:xfrm>
              <a:off x="1107508" y="1851599"/>
              <a:ext cx="310753" cy="250031"/>
            </a:xfrm>
            <a:custGeom>
              <a:avLst/>
              <a:gdLst>
                <a:gd name="T0" fmla="*/ 469685320 w 497"/>
                <a:gd name="T1" fmla="*/ 544893103 h 400"/>
                <a:gd name="T2" fmla="*/ 469685320 w 497"/>
                <a:gd name="T3" fmla="*/ 544893103 h 400"/>
                <a:gd name="T4" fmla="*/ 689242511 w 497"/>
                <a:gd name="T5" fmla="*/ 764517219 h 400"/>
                <a:gd name="T6" fmla="*/ 911579182 w 497"/>
                <a:gd name="T7" fmla="*/ 544893103 h 400"/>
                <a:gd name="T8" fmla="*/ 689242511 w 497"/>
                <a:gd name="T9" fmla="*/ 322486973 h 400"/>
                <a:gd name="T10" fmla="*/ 469685320 w 497"/>
                <a:gd name="T11" fmla="*/ 544893103 h 400"/>
                <a:gd name="T12" fmla="*/ 322387922 w 497"/>
                <a:gd name="T13" fmla="*/ 469830388 h 400"/>
                <a:gd name="T14" fmla="*/ 322387922 w 497"/>
                <a:gd name="T15" fmla="*/ 469830388 h 400"/>
                <a:gd name="T16" fmla="*/ 689242511 w 497"/>
                <a:gd name="T17" fmla="*/ 175143557 h 400"/>
                <a:gd name="T18" fmla="*/ 958825328 w 497"/>
                <a:gd name="T19" fmla="*/ 272445718 h 400"/>
                <a:gd name="T20" fmla="*/ 1083890226 w 497"/>
                <a:gd name="T21" fmla="*/ 272445718 h 400"/>
                <a:gd name="T22" fmla="*/ 1083890226 w 497"/>
                <a:gd name="T23" fmla="*/ 150123763 h 400"/>
                <a:gd name="T24" fmla="*/ 689242511 w 497"/>
                <a:gd name="T25" fmla="*/ 0 h 400"/>
                <a:gd name="T26" fmla="*/ 172311045 w 497"/>
                <a:gd name="T27" fmla="*/ 397549688 h 400"/>
                <a:gd name="T28" fmla="*/ 0 w 497"/>
                <a:gd name="T29" fmla="*/ 397549688 h 400"/>
                <a:gd name="T30" fmla="*/ 0 w 497"/>
                <a:gd name="T31" fmla="*/ 544893103 h 400"/>
                <a:gd name="T32" fmla="*/ 222336670 w 497"/>
                <a:gd name="T33" fmla="*/ 544893103 h 400"/>
                <a:gd name="T34" fmla="*/ 322387922 w 497"/>
                <a:gd name="T35" fmla="*/ 469830388 h 400"/>
                <a:gd name="T36" fmla="*/ 1156148352 w 497"/>
                <a:gd name="T37" fmla="*/ 544893103 h 400"/>
                <a:gd name="T38" fmla="*/ 1156148352 w 497"/>
                <a:gd name="T39" fmla="*/ 544893103 h 400"/>
                <a:gd name="T40" fmla="*/ 1058876580 w 497"/>
                <a:gd name="T41" fmla="*/ 642195264 h 400"/>
                <a:gd name="T42" fmla="*/ 689242511 w 497"/>
                <a:gd name="T43" fmla="*/ 936882096 h 400"/>
                <a:gd name="T44" fmla="*/ 419659694 w 497"/>
                <a:gd name="T45" fmla="*/ 814558474 h 400"/>
                <a:gd name="T46" fmla="*/ 297374276 w 497"/>
                <a:gd name="T47" fmla="*/ 814558474 h 400"/>
                <a:gd name="T48" fmla="*/ 297374276 w 497"/>
                <a:gd name="T49" fmla="*/ 936882096 h 400"/>
                <a:gd name="T50" fmla="*/ 689242511 w 497"/>
                <a:gd name="T51" fmla="*/ 1109245305 h 400"/>
                <a:gd name="T52" fmla="*/ 1208953457 w 497"/>
                <a:gd name="T53" fmla="*/ 714475965 h 400"/>
                <a:gd name="T54" fmla="*/ 1378485023 w 497"/>
                <a:gd name="T55" fmla="*/ 714475965 h 400"/>
                <a:gd name="T56" fmla="*/ 1378485023 w 497"/>
                <a:gd name="T57" fmla="*/ 544893103 h 400"/>
                <a:gd name="T58" fmla="*/ 1156148352 w 497"/>
                <a:gd name="T59" fmla="*/ 544893103 h 4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97" h="400">
                  <a:moveTo>
                    <a:pt x="169" y="196"/>
                  </a:moveTo>
                  <a:lnTo>
                    <a:pt x="169" y="196"/>
                  </a:lnTo>
                  <a:cubicBezTo>
                    <a:pt x="169" y="240"/>
                    <a:pt x="204" y="275"/>
                    <a:pt x="248" y="275"/>
                  </a:cubicBezTo>
                  <a:cubicBezTo>
                    <a:pt x="292" y="275"/>
                    <a:pt x="328" y="240"/>
                    <a:pt x="328" y="196"/>
                  </a:cubicBezTo>
                  <a:cubicBezTo>
                    <a:pt x="328" y="151"/>
                    <a:pt x="292" y="116"/>
                    <a:pt x="248" y="116"/>
                  </a:cubicBezTo>
                  <a:cubicBezTo>
                    <a:pt x="204" y="116"/>
                    <a:pt x="169" y="151"/>
                    <a:pt x="169" y="196"/>
                  </a:cubicBezTo>
                  <a:close/>
                  <a:moveTo>
                    <a:pt x="116" y="169"/>
                  </a:moveTo>
                  <a:lnTo>
                    <a:pt x="116" y="169"/>
                  </a:lnTo>
                  <a:cubicBezTo>
                    <a:pt x="124" y="107"/>
                    <a:pt x="186" y="63"/>
                    <a:pt x="248" y="63"/>
                  </a:cubicBezTo>
                  <a:cubicBezTo>
                    <a:pt x="284" y="63"/>
                    <a:pt x="319" y="71"/>
                    <a:pt x="345" y="98"/>
                  </a:cubicBezTo>
                  <a:cubicBezTo>
                    <a:pt x="354" y="107"/>
                    <a:pt x="381" y="107"/>
                    <a:pt x="390" y="98"/>
                  </a:cubicBezTo>
                  <a:cubicBezTo>
                    <a:pt x="399" y="89"/>
                    <a:pt x="399" y="71"/>
                    <a:pt x="390" y="54"/>
                  </a:cubicBezTo>
                  <a:cubicBezTo>
                    <a:pt x="354" y="18"/>
                    <a:pt x="301" y="0"/>
                    <a:pt x="248" y="0"/>
                  </a:cubicBezTo>
                  <a:cubicBezTo>
                    <a:pt x="160" y="0"/>
                    <a:pt x="80" y="54"/>
                    <a:pt x="6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80" y="196"/>
                    <a:pt x="80" y="196"/>
                    <a:pt x="80" y="196"/>
                  </a:cubicBezTo>
                  <a:cubicBezTo>
                    <a:pt x="107" y="196"/>
                    <a:pt x="107" y="178"/>
                    <a:pt x="116" y="169"/>
                  </a:cubicBezTo>
                  <a:close/>
                  <a:moveTo>
                    <a:pt x="416" y="196"/>
                  </a:moveTo>
                  <a:lnTo>
                    <a:pt x="416" y="196"/>
                  </a:lnTo>
                  <a:cubicBezTo>
                    <a:pt x="390" y="196"/>
                    <a:pt x="390" y="222"/>
                    <a:pt x="381" y="231"/>
                  </a:cubicBezTo>
                  <a:cubicBezTo>
                    <a:pt x="372" y="293"/>
                    <a:pt x="319" y="337"/>
                    <a:pt x="248" y="337"/>
                  </a:cubicBezTo>
                  <a:cubicBezTo>
                    <a:pt x="213" y="337"/>
                    <a:pt x="177" y="319"/>
                    <a:pt x="151" y="293"/>
                  </a:cubicBezTo>
                  <a:cubicBezTo>
                    <a:pt x="142" y="284"/>
                    <a:pt x="116" y="284"/>
                    <a:pt x="107" y="293"/>
                  </a:cubicBezTo>
                  <a:cubicBezTo>
                    <a:pt x="97" y="310"/>
                    <a:pt x="97" y="328"/>
                    <a:pt x="107" y="337"/>
                  </a:cubicBezTo>
                  <a:cubicBezTo>
                    <a:pt x="142" y="373"/>
                    <a:pt x="195" y="399"/>
                    <a:pt x="248" y="399"/>
                  </a:cubicBezTo>
                  <a:cubicBezTo>
                    <a:pt x="337" y="399"/>
                    <a:pt x="416" y="337"/>
                    <a:pt x="435" y="257"/>
                  </a:cubicBezTo>
                  <a:cubicBezTo>
                    <a:pt x="496" y="257"/>
                    <a:pt x="496" y="257"/>
                    <a:pt x="496" y="257"/>
                  </a:cubicBezTo>
                  <a:cubicBezTo>
                    <a:pt x="496" y="196"/>
                    <a:pt x="496" y="196"/>
                    <a:pt x="496" y="196"/>
                  </a:cubicBezTo>
                  <a:lnTo>
                    <a:pt x="416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50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214628" y="1998753"/>
            <a:ext cx="807044" cy="807042"/>
            <a:chOff x="975944" y="3210453"/>
            <a:chExt cx="573881" cy="573881"/>
          </a:xfrm>
        </p:grpSpPr>
        <p:sp>
          <p:nvSpPr>
            <p:cNvPr id="24" name="Oval 89"/>
            <p:cNvSpPr/>
            <p:nvPr/>
          </p:nvSpPr>
          <p:spPr bwMode="auto">
            <a:xfrm>
              <a:off x="975944" y="3210453"/>
              <a:ext cx="573881" cy="57388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5" name="Freeform 75"/>
            <p:cNvSpPr>
              <a:spLocks noChangeArrowheads="1"/>
            </p:cNvSpPr>
            <p:nvPr/>
          </p:nvSpPr>
          <p:spPr bwMode="auto">
            <a:xfrm>
              <a:off x="1138464" y="3397380"/>
              <a:ext cx="248841" cy="200025"/>
            </a:xfrm>
            <a:custGeom>
              <a:avLst/>
              <a:gdLst>
                <a:gd name="T0" fmla="*/ 788873181 w 497"/>
                <a:gd name="T1" fmla="*/ 0 h 400"/>
                <a:gd name="T2" fmla="*/ 788873181 w 497"/>
                <a:gd name="T3" fmla="*/ 0 h 400"/>
                <a:gd name="T4" fmla="*/ 94379858 w 497"/>
                <a:gd name="T5" fmla="*/ 0 h 400"/>
                <a:gd name="T6" fmla="*/ 0 w 497"/>
                <a:gd name="T7" fmla="*/ 78301787 h 400"/>
                <a:gd name="T8" fmla="*/ 0 w 497"/>
                <a:gd name="T9" fmla="*/ 615740958 h 400"/>
                <a:gd name="T10" fmla="*/ 94379858 w 497"/>
                <a:gd name="T11" fmla="*/ 710059413 h 400"/>
                <a:gd name="T12" fmla="*/ 788873181 w 497"/>
                <a:gd name="T13" fmla="*/ 710059413 h 400"/>
                <a:gd name="T14" fmla="*/ 883253039 w 497"/>
                <a:gd name="T15" fmla="*/ 615740958 h 400"/>
                <a:gd name="T16" fmla="*/ 883253039 w 497"/>
                <a:gd name="T17" fmla="*/ 78301787 h 400"/>
                <a:gd name="T18" fmla="*/ 788873181 w 497"/>
                <a:gd name="T19" fmla="*/ 0 h 400"/>
                <a:gd name="T20" fmla="*/ 788873181 w 497"/>
                <a:gd name="T21" fmla="*/ 615740958 h 400"/>
                <a:gd name="T22" fmla="*/ 788873181 w 497"/>
                <a:gd name="T23" fmla="*/ 615740958 h 400"/>
                <a:gd name="T24" fmla="*/ 94379858 w 497"/>
                <a:gd name="T25" fmla="*/ 615740958 h 400"/>
                <a:gd name="T26" fmla="*/ 94379858 w 497"/>
                <a:gd name="T27" fmla="*/ 78301787 h 400"/>
                <a:gd name="T28" fmla="*/ 788873181 w 497"/>
                <a:gd name="T29" fmla="*/ 78301787 h 400"/>
                <a:gd name="T30" fmla="*/ 788873181 w 497"/>
                <a:gd name="T31" fmla="*/ 615740958 h 400"/>
                <a:gd name="T32" fmla="*/ 395326475 w 497"/>
                <a:gd name="T33" fmla="*/ 443120717 h 400"/>
                <a:gd name="T34" fmla="*/ 395326475 w 497"/>
                <a:gd name="T35" fmla="*/ 443120717 h 400"/>
                <a:gd name="T36" fmla="*/ 172732444 w 497"/>
                <a:gd name="T37" fmla="*/ 443120717 h 400"/>
                <a:gd name="T38" fmla="*/ 172732444 w 497"/>
                <a:gd name="T39" fmla="*/ 521422503 h 400"/>
                <a:gd name="T40" fmla="*/ 395326475 w 497"/>
                <a:gd name="T41" fmla="*/ 521422503 h 400"/>
                <a:gd name="T42" fmla="*/ 395326475 w 497"/>
                <a:gd name="T43" fmla="*/ 443120717 h 400"/>
                <a:gd name="T44" fmla="*/ 395326475 w 497"/>
                <a:gd name="T45" fmla="*/ 316768925 h 400"/>
                <a:gd name="T46" fmla="*/ 395326475 w 497"/>
                <a:gd name="T47" fmla="*/ 316768925 h 400"/>
                <a:gd name="T48" fmla="*/ 172732444 w 497"/>
                <a:gd name="T49" fmla="*/ 316768925 h 400"/>
                <a:gd name="T50" fmla="*/ 172732444 w 497"/>
                <a:gd name="T51" fmla="*/ 395070711 h 400"/>
                <a:gd name="T52" fmla="*/ 395326475 w 497"/>
                <a:gd name="T53" fmla="*/ 395070711 h 400"/>
                <a:gd name="T54" fmla="*/ 395326475 w 497"/>
                <a:gd name="T55" fmla="*/ 316768925 h 400"/>
                <a:gd name="T56" fmla="*/ 395326475 w 497"/>
                <a:gd name="T57" fmla="*/ 174400464 h 400"/>
                <a:gd name="T58" fmla="*/ 395326475 w 497"/>
                <a:gd name="T59" fmla="*/ 174400464 h 400"/>
                <a:gd name="T60" fmla="*/ 172732444 w 497"/>
                <a:gd name="T61" fmla="*/ 174400464 h 400"/>
                <a:gd name="T62" fmla="*/ 172732444 w 497"/>
                <a:gd name="T63" fmla="*/ 254482473 h 400"/>
                <a:gd name="T64" fmla="*/ 395326475 w 497"/>
                <a:gd name="T65" fmla="*/ 254482473 h 400"/>
                <a:gd name="T66" fmla="*/ 395326475 w 497"/>
                <a:gd name="T67" fmla="*/ 174400464 h 400"/>
                <a:gd name="T68" fmla="*/ 692712218 w 497"/>
                <a:gd name="T69" fmla="*/ 457357163 h 400"/>
                <a:gd name="T70" fmla="*/ 692712218 w 497"/>
                <a:gd name="T71" fmla="*/ 457357163 h 400"/>
                <a:gd name="T72" fmla="*/ 630386904 w 497"/>
                <a:gd name="T73" fmla="*/ 411087380 h 400"/>
                <a:gd name="T74" fmla="*/ 678467385 w 497"/>
                <a:gd name="T75" fmla="*/ 268718919 h 400"/>
                <a:gd name="T76" fmla="*/ 598332359 w 497"/>
                <a:gd name="T77" fmla="*/ 174400464 h 400"/>
                <a:gd name="T78" fmla="*/ 519979773 w 497"/>
                <a:gd name="T79" fmla="*/ 268718919 h 400"/>
                <a:gd name="T80" fmla="*/ 568060255 w 497"/>
                <a:gd name="T81" fmla="*/ 411087380 h 400"/>
                <a:gd name="T82" fmla="*/ 489707669 w 497"/>
                <a:gd name="T83" fmla="*/ 457357163 h 400"/>
                <a:gd name="T84" fmla="*/ 489707669 w 497"/>
                <a:gd name="T85" fmla="*/ 521422503 h 400"/>
                <a:gd name="T86" fmla="*/ 708739490 w 497"/>
                <a:gd name="T87" fmla="*/ 521422503 h 400"/>
                <a:gd name="T88" fmla="*/ 692712218 w 497"/>
                <a:gd name="T89" fmla="*/ 457357163 h 40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97" h="400">
                  <a:moveTo>
                    <a:pt x="443" y="0"/>
                  </a:moveTo>
                  <a:lnTo>
                    <a:pt x="443" y="0"/>
                  </a:lnTo>
                  <a:cubicBezTo>
                    <a:pt x="53" y="0"/>
                    <a:pt x="53" y="0"/>
                    <a:pt x="53" y="0"/>
                  </a:cubicBezTo>
                  <a:cubicBezTo>
                    <a:pt x="17" y="0"/>
                    <a:pt x="0" y="18"/>
                    <a:pt x="0" y="44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0" y="373"/>
                    <a:pt x="17" y="399"/>
                    <a:pt x="53" y="399"/>
                  </a:cubicBezTo>
                  <a:cubicBezTo>
                    <a:pt x="443" y="399"/>
                    <a:pt x="443" y="399"/>
                    <a:pt x="443" y="399"/>
                  </a:cubicBezTo>
                  <a:cubicBezTo>
                    <a:pt x="470" y="399"/>
                    <a:pt x="496" y="373"/>
                    <a:pt x="496" y="346"/>
                  </a:cubicBezTo>
                  <a:cubicBezTo>
                    <a:pt x="496" y="44"/>
                    <a:pt x="496" y="44"/>
                    <a:pt x="496" y="44"/>
                  </a:cubicBezTo>
                  <a:cubicBezTo>
                    <a:pt x="496" y="18"/>
                    <a:pt x="470" y="0"/>
                    <a:pt x="443" y="0"/>
                  </a:cubicBezTo>
                  <a:close/>
                  <a:moveTo>
                    <a:pt x="443" y="346"/>
                  </a:moveTo>
                  <a:lnTo>
                    <a:pt x="443" y="346"/>
                  </a:lnTo>
                  <a:cubicBezTo>
                    <a:pt x="53" y="346"/>
                    <a:pt x="53" y="346"/>
                    <a:pt x="53" y="346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443" y="44"/>
                    <a:pt x="443" y="44"/>
                    <a:pt x="443" y="44"/>
                  </a:cubicBezTo>
                  <a:lnTo>
                    <a:pt x="443" y="346"/>
                  </a:lnTo>
                  <a:close/>
                  <a:moveTo>
                    <a:pt x="222" y="249"/>
                  </a:moveTo>
                  <a:lnTo>
                    <a:pt x="222" y="249"/>
                  </a:lnTo>
                  <a:cubicBezTo>
                    <a:pt x="97" y="249"/>
                    <a:pt x="97" y="249"/>
                    <a:pt x="97" y="249"/>
                  </a:cubicBezTo>
                  <a:cubicBezTo>
                    <a:pt x="97" y="293"/>
                    <a:pt x="97" y="293"/>
                    <a:pt x="97" y="293"/>
                  </a:cubicBezTo>
                  <a:cubicBezTo>
                    <a:pt x="222" y="293"/>
                    <a:pt x="222" y="293"/>
                    <a:pt x="222" y="293"/>
                  </a:cubicBezTo>
                  <a:lnTo>
                    <a:pt x="222" y="249"/>
                  </a:lnTo>
                  <a:close/>
                  <a:moveTo>
                    <a:pt x="222" y="178"/>
                  </a:moveTo>
                  <a:lnTo>
                    <a:pt x="222" y="178"/>
                  </a:lnTo>
                  <a:cubicBezTo>
                    <a:pt x="97" y="178"/>
                    <a:pt x="97" y="178"/>
                    <a:pt x="97" y="178"/>
                  </a:cubicBezTo>
                  <a:cubicBezTo>
                    <a:pt x="97" y="222"/>
                    <a:pt x="97" y="222"/>
                    <a:pt x="97" y="222"/>
                  </a:cubicBezTo>
                  <a:cubicBezTo>
                    <a:pt x="222" y="222"/>
                    <a:pt x="222" y="222"/>
                    <a:pt x="222" y="222"/>
                  </a:cubicBezTo>
                  <a:lnTo>
                    <a:pt x="222" y="178"/>
                  </a:lnTo>
                  <a:close/>
                  <a:moveTo>
                    <a:pt x="222" y="98"/>
                  </a:moveTo>
                  <a:lnTo>
                    <a:pt x="222" y="98"/>
                  </a:lnTo>
                  <a:cubicBezTo>
                    <a:pt x="97" y="98"/>
                    <a:pt x="97" y="98"/>
                    <a:pt x="97" y="98"/>
                  </a:cubicBezTo>
                  <a:cubicBezTo>
                    <a:pt x="97" y="143"/>
                    <a:pt x="97" y="143"/>
                    <a:pt x="97" y="143"/>
                  </a:cubicBezTo>
                  <a:cubicBezTo>
                    <a:pt x="222" y="143"/>
                    <a:pt x="222" y="143"/>
                    <a:pt x="222" y="143"/>
                  </a:cubicBezTo>
                  <a:lnTo>
                    <a:pt x="222" y="98"/>
                  </a:lnTo>
                  <a:close/>
                  <a:moveTo>
                    <a:pt x="389" y="257"/>
                  </a:moveTo>
                  <a:lnTo>
                    <a:pt x="389" y="257"/>
                  </a:lnTo>
                  <a:cubicBezTo>
                    <a:pt x="389" y="257"/>
                    <a:pt x="354" y="249"/>
                    <a:pt x="354" y="231"/>
                  </a:cubicBezTo>
                  <a:cubicBezTo>
                    <a:pt x="354" y="204"/>
                    <a:pt x="381" y="196"/>
                    <a:pt x="381" y="151"/>
                  </a:cubicBezTo>
                  <a:cubicBezTo>
                    <a:pt x="381" y="125"/>
                    <a:pt x="372" y="98"/>
                    <a:pt x="336" y="98"/>
                  </a:cubicBezTo>
                  <a:cubicBezTo>
                    <a:pt x="301" y="98"/>
                    <a:pt x="292" y="125"/>
                    <a:pt x="292" y="151"/>
                  </a:cubicBezTo>
                  <a:cubicBezTo>
                    <a:pt x="292" y="196"/>
                    <a:pt x="319" y="204"/>
                    <a:pt x="319" y="231"/>
                  </a:cubicBezTo>
                  <a:cubicBezTo>
                    <a:pt x="319" y="249"/>
                    <a:pt x="275" y="257"/>
                    <a:pt x="275" y="257"/>
                  </a:cubicBezTo>
                  <a:lnTo>
                    <a:pt x="275" y="293"/>
                  </a:lnTo>
                  <a:cubicBezTo>
                    <a:pt x="398" y="293"/>
                    <a:pt x="398" y="293"/>
                    <a:pt x="398" y="293"/>
                  </a:cubicBezTo>
                  <a:cubicBezTo>
                    <a:pt x="398" y="293"/>
                    <a:pt x="398" y="257"/>
                    <a:pt x="389" y="2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50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26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7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45653" y="3199828"/>
            <a:ext cx="3052692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What We’re gonna do</a:t>
            </a:r>
            <a:endParaRPr lang="en-US" altLang="zh-CN" sz="10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865563" y="2483225"/>
            <a:ext cx="141287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Abstract</a:t>
            </a:r>
            <a:endParaRPr lang="en-US" altLang="zh-CN" sz="28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01</a:t>
            </a:r>
            <a:endParaRPr lang="zh-CN" altLang="en-US" sz="4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3"/>
          <p:cNvSpPr>
            <a:spLocks noChangeArrowheads="1"/>
          </p:cNvSpPr>
          <p:nvPr/>
        </p:nvSpPr>
        <p:spPr bwMode="auto">
          <a:xfrm>
            <a:off x="814440" y="1582382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6" name="TextBox 94"/>
          <p:cNvSpPr txBox="1">
            <a:spLocks noChangeArrowheads="1"/>
          </p:cNvSpPr>
          <p:nvPr/>
        </p:nvSpPr>
        <p:spPr bwMode="auto">
          <a:xfrm>
            <a:off x="814439" y="1903150"/>
            <a:ext cx="2843135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906544" y="1911598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93"/>
          <p:cNvSpPr>
            <a:spLocks noChangeArrowheads="1"/>
          </p:cNvSpPr>
          <p:nvPr/>
        </p:nvSpPr>
        <p:spPr bwMode="auto">
          <a:xfrm>
            <a:off x="814440" y="3091085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9" name="TextBox 94"/>
          <p:cNvSpPr txBox="1">
            <a:spLocks noChangeArrowheads="1"/>
          </p:cNvSpPr>
          <p:nvPr/>
        </p:nvSpPr>
        <p:spPr bwMode="auto">
          <a:xfrm>
            <a:off x="814439" y="3411853"/>
            <a:ext cx="2843135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906544" y="3420301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93"/>
          <p:cNvSpPr>
            <a:spLocks noChangeArrowheads="1"/>
          </p:cNvSpPr>
          <p:nvPr/>
        </p:nvSpPr>
        <p:spPr bwMode="auto">
          <a:xfrm>
            <a:off x="7453442" y="1582382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2" name="TextBox 94"/>
          <p:cNvSpPr txBox="1">
            <a:spLocks noChangeArrowheads="1"/>
          </p:cNvSpPr>
          <p:nvPr/>
        </p:nvSpPr>
        <p:spPr bwMode="auto">
          <a:xfrm>
            <a:off x="5506927" y="1903150"/>
            <a:ext cx="2843135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8041957" y="1911598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93"/>
          <p:cNvSpPr>
            <a:spLocks noChangeArrowheads="1"/>
          </p:cNvSpPr>
          <p:nvPr/>
        </p:nvSpPr>
        <p:spPr bwMode="auto">
          <a:xfrm>
            <a:off x="7453442" y="3276834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5" name="TextBox 94"/>
          <p:cNvSpPr txBox="1">
            <a:spLocks noChangeArrowheads="1"/>
          </p:cNvSpPr>
          <p:nvPr/>
        </p:nvSpPr>
        <p:spPr bwMode="auto">
          <a:xfrm>
            <a:off x="5506927" y="3597602"/>
            <a:ext cx="2843135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8041957" y="3606050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16"/>
          <p:cNvSpPr/>
          <p:nvPr/>
        </p:nvSpPr>
        <p:spPr bwMode="auto">
          <a:xfrm rot="19803827">
            <a:off x="4557364" y="1515211"/>
            <a:ext cx="1065279" cy="1223584"/>
          </a:xfrm>
          <a:custGeom>
            <a:avLst/>
            <a:gdLst>
              <a:gd name="T0" fmla="*/ 715911 w 372"/>
              <a:gd name="T1" fmla="*/ 333531 h 428"/>
              <a:gd name="T2" fmla="*/ 127273 w 372"/>
              <a:gd name="T3" fmla="*/ 1357947 h 428"/>
              <a:gd name="T4" fmla="*/ 119319 w 372"/>
              <a:gd name="T5" fmla="*/ 1381771 h 428"/>
              <a:gd name="T6" fmla="*/ 31818 w 372"/>
              <a:gd name="T7" fmla="*/ 2120303 h 428"/>
              <a:gd name="T8" fmla="*/ 318183 w 372"/>
              <a:gd name="T9" fmla="*/ 2977954 h 428"/>
              <a:gd name="T10" fmla="*/ 350001 w 372"/>
              <a:gd name="T11" fmla="*/ 2977954 h 428"/>
              <a:gd name="T12" fmla="*/ 890912 w 372"/>
              <a:gd name="T13" fmla="*/ 3009719 h 428"/>
              <a:gd name="T14" fmla="*/ 1185231 w 372"/>
              <a:gd name="T15" fmla="*/ 2636482 h 428"/>
              <a:gd name="T16" fmla="*/ 1185231 w 372"/>
              <a:gd name="T17" fmla="*/ 2628541 h 428"/>
              <a:gd name="T18" fmla="*/ 1177276 w 372"/>
              <a:gd name="T19" fmla="*/ 2620599 h 428"/>
              <a:gd name="T20" fmla="*/ 1042049 w 372"/>
              <a:gd name="T21" fmla="*/ 2477658 h 428"/>
              <a:gd name="T22" fmla="*/ 1065912 w 372"/>
              <a:gd name="T23" fmla="*/ 2390304 h 428"/>
              <a:gd name="T24" fmla="*/ 1153413 w 372"/>
              <a:gd name="T25" fmla="*/ 2414128 h 428"/>
              <a:gd name="T26" fmla="*/ 1527277 w 372"/>
              <a:gd name="T27" fmla="*/ 2565011 h 428"/>
              <a:gd name="T28" fmla="*/ 1606823 w 372"/>
              <a:gd name="T29" fmla="*/ 2596776 h 428"/>
              <a:gd name="T30" fmla="*/ 1567050 w 372"/>
              <a:gd name="T31" fmla="*/ 2676188 h 428"/>
              <a:gd name="T32" fmla="*/ 1360231 w 372"/>
              <a:gd name="T33" fmla="*/ 2700011 h 428"/>
              <a:gd name="T34" fmla="*/ 1089776 w 372"/>
              <a:gd name="T35" fmla="*/ 3105013 h 428"/>
              <a:gd name="T36" fmla="*/ 2020461 w 372"/>
              <a:gd name="T37" fmla="*/ 3303543 h 428"/>
              <a:gd name="T38" fmla="*/ 2537508 w 372"/>
              <a:gd name="T39" fmla="*/ 2906483 h 428"/>
              <a:gd name="T40" fmla="*/ 2545462 w 372"/>
              <a:gd name="T41" fmla="*/ 2898542 h 428"/>
              <a:gd name="T42" fmla="*/ 2481826 w 372"/>
              <a:gd name="T43" fmla="*/ 1882067 h 428"/>
              <a:gd name="T44" fmla="*/ 2434098 w 372"/>
              <a:gd name="T45" fmla="*/ 1842361 h 428"/>
              <a:gd name="T46" fmla="*/ 2442053 w 372"/>
              <a:gd name="T47" fmla="*/ 1794714 h 428"/>
              <a:gd name="T48" fmla="*/ 1964779 w 372"/>
              <a:gd name="T49" fmla="*/ 913239 h 428"/>
              <a:gd name="T50" fmla="*/ 1805687 w 372"/>
              <a:gd name="T51" fmla="*/ 1183240 h 428"/>
              <a:gd name="T52" fmla="*/ 1431823 w 372"/>
              <a:gd name="T53" fmla="*/ 1421477 h 428"/>
              <a:gd name="T54" fmla="*/ 859094 w 372"/>
              <a:gd name="T55" fmla="*/ 1357947 h 428"/>
              <a:gd name="T56" fmla="*/ 843184 w 372"/>
              <a:gd name="T57" fmla="*/ 1357947 h 428"/>
              <a:gd name="T58" fmla="*/ 827275 w 372"/>
              <a:gd name="T59" fmla="*/ 1342065 h 428"/>
              <a:gd name="T60" fmla="*/ 676138 w 372"/>
              <a:gd name="T61" fmla="*/ 1445300 h 428"/>
              <a:gd name="T62" fmla="*/ 620456 w 372"/>
              <a:gd name="T63" fmla="*/ 1437359 h 428"/>
              <a:gd name="T64" fmla="*/ 596593 w 372"/>
              <a:gd name="T65" fmla="*/ 1413535 h 428"/>
              <a:gd name="T66" fmla="*/ 628411 w 372"/>
              <a:gd name="T67" fmla="*/ 1334123 h 428"/>
              <a:gd name="T68" fmla="*/ 843184 w 372"/>
              <a:gd name="T69" fmla="*/ 1000592 h 428"/>
              <a:gd name="T70" fmla="*/ 906821 w 372"/>
              <a:gd name="T71" fmla="*/ 937063 h 428"/>
              <a:gd name="T72" fmla="*/ 970458 w 372"/>
              <a:gd name="T73" fmla="*/ 992651 h 428"/>
              <a:gd name="T74" fmla="*/ 938639 w 372"/>
              <a:gd name="T75" fmla="*/ 1191182 h 428"/>
              <a:gd name="T76" fmla="*/ 1670460 w 372"/>
              <a:gd name="T77" fmla="*/ 1064122 h 428"/>
              <a:gd name="T78" fmla="*/ 1821597 w 372"/>
              <a:gd name="T79" fmla="*/ 762356 h 428"/>
              <a:gd name="T80" fmla="*/ 1527277 w 372"/>
              <a:gd name="T81" fmla="*/ 111177 h 428"/>
              <a:gd name="T82" fmla="*/ 1304549 w 372"/>
              <a:gd name="T83" fmla="*/ 31765 h 428"/>
              <a:gd name="T84" fmla="*/ 875003 w 372"/>
              <a:gd name="T85" fmla="*/ 142942 h 428"/>
              <a:gd name="T86" fmla="*/ 715911 w 372"/>
              <a:gd name="T87" fmla="*/ 333531 h 42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372" h="428">
                <a:moveTo>
                  <a:pt x="90" y="42"/>
                </a:moveTo>
                <a:cubicBezTo>
                  <a:pt x="16" y="171"/>
                  <a:pt x="16" y="171"/>
                  <a:pt x="16" y="171"/>
                </a:cubicBezTo>
                <a:cubicBezTo>
                  <a:pt x="16" y="172"/>
                  <a:pt x="16" y="173"/>
                  <a:pt x="15" y="174"/>
                </a:cubicBezTo>
                <a:cubicBezTo>
                  <a:pt x="15" y="175"/>
                  <a:pt x="0" y="215"/>
                  <a:pt x="4" y="267"/>
                </a:cubicBezTo>
                <a:cubicBezTo>
                  <a:pt x="6" y="307"/>
                  <a:pt x="19" y="343"/>
                  <a:pt x="40" y="375"/>
                </a:cubicBezTo>
                <a:cubicBezTo>
                  <a:pt x="42" y="375"/>
                  <a:pt x="43" y="375"/>
                  <a:pt x="44" y="375"/>
                </a:cubicBezTo>
                <a:cubicBezTo>
                  <a:pt x="71" y="387"/>
                  <a:pt x="93" y="388"/>
                  <a:pt x="112" y="379"/>
                </a:cubicBezTo>
                <a:cubicBezTo>
                  <a:pt x="139" y="366"/>
                  <a:pt x="149" y="333"/>
                  <a:pt x="149" y="332"/>
                </a:cubicBezTo>
                <a:cubicBezTo>
                  <a:pt x="149" y="332"/>
                  <a:pt x="149" y="332"/>
                  <a:pt x="149" y="331"/>
                </a:cubicBezTo>
                <a:cubicBezTo>
                  <a:pt x="149" y="331"/>
                  <a:pt x="148" y="331"/>
                  <a:pt x="148" y="330"/>
                </a:cubicBezTo>
                <a:cubicBezTo>
                  <a:pt x="137" y="322"/>
                  <a:pt x="131" y="312"/>
                  <a:pt x="131" y="312"/>
                </a:cubicBezTo>
                <a:cubicBezTo>
                  <a:pt x="129" y="308"/>
                  <a:pt x="130" y="303"/>
                  <a:pt x="134" y="301"/>
                </a:cubicBezTo>
                <a:cubicBezTo>
                  <a:pt x="138" y="299"/>
                  <a:pt x="142" y="300"/>
                  <a:pt x="145" y="304"/>
                </a:cubicBezTo>
                <a:cubicBezTo>
                  <a:pt x="145" y="305"/>
                  <a:pt x="162" y="334"/>
                  <a:pt x="192" y="323"/>
                </a:cubicBezTo>
                <a:cubicBezTo>
                  <a:pt x="196" y="321"/>
                  <a:pt x="200" y="323"/>
                  <a:pt x="202" y="327"/>
                </a:cubicBezTo>
                <a:cubicBezTo>
                  <a:pt x="203" y="331"/>
                  <a:pt x="201" y="336"/>
                  <a:pt x="197" y="337"/>
                </a:cubicBezTo>
                <a:cubicBezTo>
                  <a:pt x="188" y="341"/>
                  <a:pt x="179" y="342"/>
                  <a:pt x="171" y="340"/>
                </a:cubicBezTo>
                <a:cubicBezTo>
                  <a:pt x="168" y="348"/>
                  <a:pt x="159" y="373"/>
                  <a:pt x="137" y="391"/>
                </a:cubicBezTo>
                <a:cubicBezTo>
                  <a:pt x="171" y="421"/>
                  <a:pt x="223" y="428"/>
                  <a:pt x="254" y="416"/>
                </a:cubicBezTo>
                <a:cubicBezTo>
                  <a:pt x="298" y="400"/>
                  <a:pt x="319" y="366"/>
                  <a:pt x="319" y="366"/>
                </a:cubicBezTo>
                <a:cubicBezTo>
                  <a:pt x="320" y="365"/>
                  <a:pt x="320" y="365"/>
                  <a:pt x="320" y="365"/>
                </a:cubicBezTo>
                <a:cubicBezTo>
                  <a:pt x="372" y="283"/>
                  <a:pt x="314" y="238"/>
                  <a:pt x="312" y="237"/>
                </a:cubicBezTo>
                <a:cubicBezTo>
                  <a:pt x="306" y="232"/>
                  <a:pt x="306" y="232"/>
                  <a:pt x="306" y="232"/>
                </a:cubicBezTo>
                <a:cubicBezTo>
                  <a:pt x="307" y="226"/>
                  <a:pt x="307" y="226"/>
                  <a:pt x="307" y="226"/>
                </a:cubicBezTo>
                <a:cubicBezTo>
                  <a:pt x="316" y="167"/>
                  <a:pt x="272" y="131"/>
                  <a:pt x="247" y="115"/>
                </a:cubicBezTo>
                <a:cubicBezTo>
                  <a:pt x="244" y="125"/>
                  <a:pt x="237" y="137"/>
                  <a:pt x="227" y="149"/>
                </a:cubicBezTo>
                <a:cubicBezTo>
                  <a:pt x="214" y="164"/>
                  <a:pt x="198" y="174"/>
                  <a:pt x="180" y="179"/>
                </a:cubicBezTo>
                <a:cubicBezTo>
                  <a:pt x="158" y="185"/>
                  <a:pt x="133" y="182"/>
                  <a:pt x="108" y="171"/>
                </a:cubicBezTo>
                <a:cubicBezTo>
                  <a:pt x="107" y="171"/>
                  <a:pt x="107" y="171"/>
                  <a:pt x="106" y="171"/>
                </a:cubicBezTo>
                <a:cubicBezTo>
                  <a:pt x="106" y="170"/>
                  <a:pt x="105" y="170"/>
                  <a:pt x="104" y="169"/>
                </a:cubicBezTo>
                <a:cubicBezTo>
                  <a:pt x="95" y="178"/>
                  <a:pt x="86" y="182"/>
                  <a:pt x="85" y="182"/>
                </a:cubicBezTo>
                <a:cubicBezTo>
                  <a:pt x="83" y="183"/>
                  <a:pt x="81" y="183"/>
                  <a:pt x="78" y="181"/>
                </a:cubicBezTo>
                <a:cubicBezTo>
                  <a:pt x="77" y="181"/>
                  <a:pt x="76" y="179"/>
                  <a:pt x="75" y="178"/>
                </a:cubicBezTo>
                <a:cubicBezTo>
                  <a:pt x="74" y="174"/>
                  <a:pt x="75" y="169"/>
                  <a:pt x="79" y="168"/>
                </a:cubicBezTo>
                <a:cubicBezTo>
                  <a:pt x="81" y="167"/>
                  <a:pt x="108" y="155"/>
                  <a:pt x="106" y="126"/>
                </a:cubicBezTo>
                <a:cubicBezTo>
                  <a:pt x="106" y="122"/>
                  <a:pt x="109" y="118"/>
                  <a:pt x="114" y="118"/>
                </a:cubicBezTo>
                <a:cubicBezTo>
                  <a:pt x="118" y="118"/>
                  <a:pt x="122" y="121"/>
                  <a:pt x="122" y="125"/>
                </a:cubicBezTo>
                <a:cubicBezTo>
                  <a:pt x="123" y="135"/>
                  <a:pt x="121" y="143"/>
                  <a:pt x="118" y="150"/>
                </a:cubicBezTo>
                <a:cubicBezTo>
                  <a:pt x="167" y="171"/>
                  <a:pt x="196" y="149"/>
                  <a:pt x="210" y="134"/>
                </a:cubicBezTo>
                <a:cubicBezTo>
                  <a:pt x="224" y="117"/>
                  <a:pt x="229" y="97"/>
                  <a:pt x="229" y="96"/>
                </a:cubicBezTo>
                <a:cubicBezTo>
                  <a:pt x="236" y="63"/>
                  <a:pt x="221" y="31"/>
                  <a:pt x="192" y="14"/>
                </a:cubicBezTo>
                <a:cubicBezTo>
                  <a:pt x="183" y="10"/>
                  <a:pt x="174" y="6"/>
                  <a:pt x="164" y="4"/>
                </a:cubicBezTo>
                <a:cubicBezTo>
                  <a:pt x="145" y="0"/>
                  <a:pt x="127" y="5"/>
                  <a:pt x="110" y="18"/>
                </a:cubicBezTo>
                <a:cubicBezTo>
                  <a:pt x="97" y="29"/>
                  <a:pt x="90" y="42"/>
                  <a:pt x="90" y="4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45720" tIns="22860" rIns="45720" bIns="22860"/>
          <a:lstStyle/>
          <a:p>
            <a:endParaRPr lang="zh-CN" altLang="en-US" sz="50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8" name="Freeform 17"/>
          <p:cNvSpPr/>
          <p:nvPr/>
        </p:nvSpPr>
        <p:spPr bwMode="auto">
          <a:xfrm rot="19803827">
            <a:off x="4355625" y="2263305"/>
            <a:ext cx="1597917" cy="1475044"/>
          </a:xfrm>
          <a:custGeom>
            <a:avLst/>
            <a:gdLst/>
            <a:ahLst/>
            <a:cxnLst>
              <a:cxn ang="0">
                <a:pos x="362" y="381"/>
              </a:cxn>
              <a:cxn ang="0">
                <a:pos x="272" y="324"/>
              </a:cxn>
              <a:cxn ang="0">
                <a:pos x="187" y="270"/>
              </a:cxn>
              <a:cxn ang="0">
                <a:pos x="206" y="257"/>
              </a:cxn>
              <a:cxn ang="0">
                <a:pos x="310" y="296"/>
              </a:cxn>
              <a:cxn ang="0">
                <a:pos x="325" y="302"/>
              </a:cxn>
              <a:cxn ang="0">
                <a:pos x="409" y="373"/>
              </a:cxn>
              <a:cxn ang="0">
                <a:pos x="464" y="367"/>
              </a:cxn>
              <a:cxn ang="0">
                <a:pos x="513" y="267"/>
              </a:cxn>
              <a:cxn ang="0">
                <a:pos x="518" y="254"/>
              </a:cxn>
              <a:cxn ang="0">
                <a:pos x="488" y="206"/>
              </a:cxn>
              <a:cxn ang="0">
                <a:pos x="370" y="192"/>
              </a:cxn>
              <a:cxn ang="0">
                <a:pos x="294" y="175"/>
              </a:cxn>
              <a:cxn ang="0">
                <a:pos x="330" y="218"/>
              </a:cxn>
              <a:cxn ang="0">
                <a:pos x="313" y="221"/>
              </a:cxn>
              <a:cxn ang="0">
                <a:pos x="206" y="36"/>
              </a:cxn>
              <a:cxn ang="0">
                <a:pos x="34" y="300"/>
              </a:cxn>
              <a:cxn ang="0">
                <a:pos x="24" y="452"/>
              </a:cxn>
              <a:cxn ang="0">
                <a:pos x="67" y="488"/>
              </a:cxn>
              <a:cxn ang="0">
                <a:pos x="182" y="495"/>
              </a:cxn>
              <a:cxn ang="0">
                <a:pos x="188" y="492"/>
              </a:cxn>
              <a:cxn ang="0">
                <a:pos x="251" y="369"/>
              </a:cxn>
              <a:cxn ang="0">
                <a:pos x="208" y="383"/>
              </a:cxn>
              <a:cxn ang="0">
                <a:pos x="202" y="374"/>
              </a:cxn>
              <a:cxn ang="0">
                <a:pos x="227" y="366"/>
              </a:cxn>
              <a:cxn ang="0">
                <a:pos x="258" y="336"/>
              </a:cxn>
              <a:cxn ang="0">
                <a:pos x="270" y="346"/>
              </a:cxn>
              <a:cxn ang="0">
                <a:pos x="215" y="502"/>
              </a:cxn>
              <a:cxn ang="0">
                <a:pos x="345" y="463"/>
              </a:cxn>
              <a:cxn ang="0">
                <a:pos x="365" y="414"/>
              </a:cxn>
              <a:cxn ang="0">
                <a:pos x="388" y="414"/>
              </a:cxn>
              <a:cxn ang="0">
                <a:pos x="426" y="416"/>
              </a:cxn>
              <a:cxn ang="0">
                <a:pos x="406" y="396"/>
              </a:cxn>
            </a:cxnLst>
            <a:rect l="0" t="0" r="r" b="b"/>
            <a:pathLst>
              <a:path w="559" h="516">
                <a:moveTo>
                  <a:pt x="406" y="396"/>
                </a:moveTo>
                <a:cubicBezTo>
                  <a:pt x="393" y="394"/>
                  <a:pt x="377" y="390"/>
                  <a:pt x="362" y="381"/>
                </a:cubicBezTo>
                <a:cubicBezTo>
                  <a:pt x="342" y="370"/>
                  <a:pt x="323" y="351"/>
                  <a:pt x="308" y="321"/>
                </a:cubicBezTo>
                <a:cubicBezTo>
                  <a:pt x="300" y="323"/>
                  <a:pt x="287" y="325"/>
                  <a:pt x="272" y="324"/>
                </a:cubicBezTo>
                <a:cubicBezTo>
                  <a:pt x="260" y="323"/>
                  <a:pt x="244" y="320"/>
                  <a:pt x="228" y="311"/>
                </a:cubicBezTo>
                <a:cubicBezTo>
                  <a:pt x="214" y="303"/>
                  <a:pt x="199" y="290"/>
                  <a:pt x="187" y="270"/>
                </a:cubicBezTo>
                <a:cubicBezTo>
                  <a:pt x="183" y="264"/>
                  <a:pt x="185" y="257"/>
                  <a:pt x="190" y="254"/>
                </a:cubicBezTo>
                <a:cubicBezTo>
                  <a:pt x="196" y="250"/>
                  <a:pt x="203" y="252"/>
                  <a:pt x="206" y="257"/>
                </a:cubicBezTo>
                <a:cubicBezTo>
                  <a:pt x="243" y="315"/>
                  <a:pt x="295" y="301"/>
                  <a:pt x="308" y="297"/>
                </a:cubicBezTo>
                <a:cubicBezTo>
                  <a:pt x="308" y="296"/>
                  <a:pt x="309" y="296"/>
                  <a:pt x="310" y="296"/>
                </a:cubicBezTo>
                <a:cubicBezTo>
                  <a:pt x="313" y="294"/>
                  <a:pt x="316" y="294"/>
                  <a:pt x="319" y="296"/>
                </a:cubicBezTo>
                <a:cubicBezTo>
                  <a:pt x="322" y="297"/>
                  <a:pt x="324" y="299"/>
                  <a:pt x="325" y="302"/>
                </a:cubicBezTo>
                <a:cubicBezTo>
                  <a:pt x="326" y="303"/>
                  <a:pt x="326" y="303"/>
                  <a:pt x="326" y="304"/>
                </a:cubicBezTo>
                <a:cubicBezTo>
                  <a:pt x="344" y="345"/>
                  <a:pt x="372" y="368"/>
                  <a:pt x="409" y="373"/>
                </a:cubicBezTo>
                <a:cubicBezTo>
                  <a:pt x="438" y="376"/>
                  <a:pt x="461" y="368"/>
                  <a:pt x="462" y="368"/>
                </a:cubicBezTo>
                <a:cubicBezTo>
                  <a:pt x="462" y="367"/>
                  <a:pt x="463" y="367"/>
                  <a:pt x="464" y="367"/>
                </a:cubicBezTo>
                <a:cubicBezTo>
                  <a:pt x="490" y="353"/>
                  <a:pt x="506" y="333"/>
                  <a:pt x="512" y="308"/>
                </a:cubicBezTo>
                <a:cubicBezTo>
                  <a:pt x="517" y="285"/>
                  <a:pt x="513" y="267"/>
                  <a:pt x="513" y="267"/>
                </a:cubicBezTo>
                <a:cubicBezTo>
                  <a:pt x="511" y="259"/>
                  <a:pt x="511" y="259"/>
                  <a:pt x="511" y="259"/>
                </a:cubicBezTo>
                <a:cubicBezTo>
                  <a:pt x="518" y="254"/>
                  <a:pt x="518" y="254"/>
                  <a:pt x="518" y="254"/>
                </a:cubicBezTo>
                <a:cubicBezTo>
                  <a:pt x="559" y="224"/>
                  <a:pt x="557" y="186"/>
                  <a:pt x="551" y="163"/>
                </a:cubicBezTo>
                <a:cubicBezTo>
                  <a:pt x="539" y="177"/>
                  <a:pt x="518" y="195"/>
                  <a:pt x="488" y="206"/>
                </a:cubicBezTo>
                <a:cubicBezTo>
                  <a:pt x="465" y="214"/>
                  <a:pt x="438" y="215"/>
                  <a:pt x="410" y="208"/>
                </a:cubicBezTo>
                <a:cubicBezTo>
                  <a:pt x="396" y="205"/>
                  <a:pt x="382" y="199"/>
                  <a:pt x="370" y="192"/>
                </a:cubicBezTo>
                <a:cubicBezTo>
                  <a:pt x="359" y="186"/>
                  <a:pt x="350" y="179"/>
                  <a:pt x="342" y="171"/>
                </a:cubicBezTo>
                <a:cubicBezTo>
                  <a:pt x="327" y="176"/>
                  <a:pt x="311" y="178"/>
                  <a:pt x="294" y="175"/>
                </a:cubicBezTo>
                <a:cubicBezTo>
                  <a:pt x="304" y="184"/>
                  <a:pt x="315" y="193"/>
                  <a:pt x="327" y="202"/>
                </a:cubicBezTo>
                <a:cubicBezTo>
                  <a:pt x="332" y="205"/>
                  <a:pt x="333" y="213"/>
                  <a:pt x="330" y="218"/>
                </a:cubicBezTo>
                <a:cubicBezTo>
                  <a:pt x="326" y="223"/>
                  <a:pt x="319" y="224"/>
                  <a:pt x="314" y="221"/>
                </a:cubicBezTo>
                <a:cubicBezTo>
                  <a:pt x="314" y="221"/>
                  <a:pt x="314" y="221"/>
                  <a:pt x="313" y="221"/>
                </a:cubicBezTo>
                <a:cubicBezTo>
                  <a:pt x="277" y="195"/>
                  <a:pt x="249" y="165"/>
                  <a:pt x="231" y="129"/>
                </a:cubicBezTo>
                <a:cubicBezTo>
                  <a:pt x="217" y="101"/>
                  <a:pt x="209" y="69"/>
                  <a:pt x="206" y="36"/>
                </a:cubicBezTo>
                <a:cubicBezTo>
                  <a:pt x="206" y="23"/>
                  <a:pt x="206" y="11"/>
                  <a:pt x="207" y="0"/>
                </a:cubicBezTo>
                <a:cubicBezTo>
                  <a:pt x="34" y="300"/>
                  <a:pt x="34" y="300"/>
                  <a:pt x="34" y="300"/>
                </a:cubicBezTo>
                <a:cubicBezTo>
                  <a:pt x="17" y="329"/>
                  <a:pt x="2" y="357"/>
                  <a:pt x="1" y="389"/>
                </a:cubicBezTo>
                <a:cubicBezTo>
                  <a:pt x="0" y="427"/>
                  <a:pt x="24" y="452"/>
                  <a:pt x="24" y="452"/>
                </a:cubicBezTo>
                <a:cubicBezTo>
                  <a:pt x="24" y="453"/>
                  <a:pt x="24" y="453"/>
                  <a:pt x="24" y="453"/>
                </a:cubicBezTo>
                <a:cubicBezTo>
                  <a:pt x="38" y="467"/>
                  <a:pt x="52" y="479"/>
                  <a:pt x="67" y="488"/>
                </a:cubicBezTo>
                <a:cubicBezTo>
                  <a:pt x="93" y="502"/>
                  <a:pt x="120" y="508"/>
                  <a:pt x="148" y="505"/>
                </a:cubicBezTo>
                <a:cubicBezTo>
                  <a:pt x="169" y="502"/>
                  <a:pt x="182" y="495"/>
                  <a:pt x="182" y="495"/>
                </a:cubicBezTo>
                <a:cubicBezTo>
                  <a:pt x="187" y="492"/>
                  <a:pt x="187" y="492"/>
                  <a:pt x="187" y="492"/>
                </a:cubicBezTo>
                <a:cubicBezTo>
                  <a:pt x="188" y="492"/>
                  <a:pt x="188" y="492"/>
                  <a:pt x="188" y="492"/>
                </a:cubicBezTo>
                <a:cubicBezTo>
                  <a:pt x="193" y="489"/>
                  <a:pt x="202" y="484"/>
                  <a:pt x="210" y="476"/>
                </a:cubicBezTo>
                <a:cubicBezTo>
                  <a:pt x="225" y="462"/>
                  <a:pt x="257" y="424"/>
                  <a:pt x="251" y="369"/>
                </a:cubicBezTo>
                <a:cubicBezTo>
                  <a:pt x="244" y="375"/>
                  <a:pt x="237" y="379"/>
                  <a:pt x="231" y="381"/>
                </a:cubicBezTo>
                <a:cubicBezTo>
                  <a:pt x="219" y="384"/>
                  <a:pt x="209" y="383"/>
                  <a:pt x="208" y="383"/>
                </a:cubicBezTo>
                <a:cubicBezTo>
                  <a:pt x="207" y="382"/>
                  <a:pt x="206" y="382"/>
                  <a:pt x="205" y="382"/>
                </a:cubicBezTo>
                <a:cubicBezTo>
                  <a:pt x="203" y="380"/>
                  <a:pt x="201" y="377"/>
                  <a:pt x="202" y="374"/>
                </a:cubicBezTo>
                <a:cubicBezTo>
                  <a:pt x="202" y="369"/>
                  <a:pt x="206" y="367"/>
                  <a:pt x="211" y="367"/>
                </a:cubicBezTo>
                <a:cubicBezTo>
                  <a:pt x="211" y="367"/>
                  <a:pt x="218" y="368"/>
                  <a:pt x="227" y="366"/>
                </a:cubicBezTo>
                <a:cubicBezTo>
                  <a:pt x="237" y="362"/>
                  <a:pt x="245" y="354"/>
                  <a:pt x="248" y="341"/>
                </a:cubicBezTo>
                <a:cubicBezTo>
                  <a:pt x="249" y="337"/>
                  <a:pt x="254" y="335"/>
                  <a:pt x="258" y="336"/>
                </a:cubicBezTo>
                <a:cubicBezTo>
                  <a:pt x="259" y="336"/>
                  <a:pt x="259" y="337"/>
                  <a:pt x="260" y="337"/>
                </a:cubicBezTo>
                <a:cubicBezTo>
                  <a:pt x="265" y="338"/>
                  <a:pt x="269" y="341"/>
                  <a:pt x="270" y="346"/>
                </a:cubicBezTo>
                <a:cubicBezTo>
                  <a:pt x="289" y="422"/>
                  <a:pt x="246" y="474"/>
                  <a:pt x="226" y="493"/>
                </a:cubicBezTo>
                <a:cubicBezTo>
                  <a:pt x="222" y="497"/>
                  <a:pt x="218" y="500"/>
                  <a:pt x="215" y="502"/>
                </a:cubicBezTo>
                <a:cubicBezTo>
                  <a:pt x="262" y="516"/>
                  <a:pt x="306" y="503"/>
                  <a:pt x="343" y="465"/>
                </a:cubicBezTo>
                <a:cubicBezTo>
                  <a:pt x="343" y="464"/>
                  <a:pt x="344" y="463"/>
                  <a:pt x="345" y="463"/>
                </a:cubicBezTo>
                <a:cubicBezTo>
                  <a:pt x="345" y="462"/>
                  <a:pt x="346" y="461"/>
                  <a:pt x="346" y="461"/>
                </a:cubicBezTo>
                <a:cubicBezTo>
                  <a:pt x="351" y="456"/>
                  <a:pt x="365" y="436"/>
                  <a:pt x="365" y="414"/>
                </a:cubicBezTo>
                <a:cubicBezTo>
                  <a:pt x="365" y="408"/>
                  <a:pt x="370" y="403"/>
                  <a:pt x="377" y="403"/>
                </a:cubicBezTo>
                <a:cubicBezTo>
                  <a:pt x="383" y="402"/>
                  <a:pt x="388" y="408"/>
                  <a:pt x="388" y="414"/>
                </a:cubicBezTo>
                <a:cubicBezTo>
                  <a:pt x="389" y="428"/>
                  <a:pt x="385" y="441"/>
                  <a:pt x="380" y="451"/>
                </a:cubicBezTo>
                <a:cubicBezTo>
                  <a:pt x="398" y="444"/>
                  <a:pt x="413" y="433"/>
                  <a:pt x="426" y="416"/>
                </a:cubicBezTo>
                <a:cubicBezTo>
                  <a:pt x="432" y="409"/>
                  <a:pt x="436" y="402"/>
                  <a:pt x="439" y="396"/>
                </a:cubicBezTo>
                <a:cubicBezTo>
                  <a:pt x="430" y="397"/>
                  <a:pt x="418" y="397"/>
                  <a:pt x="406" y="396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lIns="45720" tIns="22860" rIns="45720" bIns="22860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9" name="Freeform 20"/>
          <p:cNvSpPr/>
          <p:nvPr/>
        </p:nvSpPr>
        <p:spPr bwMode="auto">
          <a:xfrm rot="19803827">
            <a:off x="4625945" y="3928088"/>
            <a:ext cx="479489" cy="486348"/>
          </a:xfrm>
          <a:custGeom>
            <a:avLst/>
            <a:gdLst>
              <a:gd name="T0" fmla="*/ 143559 w 167"/>
              <a:gd name="T1" fmla="*/ 1287388 h 170"/>
              <a:gd name="T2" fmla="*/ 47853 w 167"/>
              <a:gd name="T3" fmla="*/ 1009249 h 170"/>
              <a:gd name="T4" fmla="*/ 996941 w 167"/>
              <a:gd name="T5" fmla="*/ 47681 h 170"/>
              <a:gd name="T6" fmla="*/ 1284060 w 167"/>
              <a:gd name="T7" fmla="*/ 174831 h 170"/>
              <a:gd name="T8" fmla="*/ 1156451 w 167"/>
              <a:gd name="T9" fmla="*/ 460917 h 170"/>
              <a:gd name="T10" fmla="*/ 462581 w 167"/>
              <a:gd name="T11" fmla="*/ 1184079 h 170"/>
              <a:gd name="T12" fmla="*/ 167486 w 167"/>
              <a:gd name="T13" fmla="*/ 1303282 h 170"/>
              <a:gd name="T14" fmla="*/ 143559 w 167"/>
              <a:gd name="T15" fmla="*/ 1287388 h 17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67" h="170">
                <a:moveTo>
                  <a:pt x="18" y="162"/>
                </a:moveTo>
                <a:cubicBezTo>
                  <a:pt x="6" y="155"/>
                  <a:pt x="0" y="140"/>
                  <a:pt x="6" y="127"/>
                </a:cubicBezTo>
                <a:cubicBezTo>
                  <a:pt x="7" y="124"/>
                  <a:pt x="44" y="37"/>
                  <a:pt x="125" y="6"/>
                </a:cubicBezTo>
                <a:cubicBezTo>
                  <a:pt x="140" y="0"/>
                  <a:pt x="156" y="8"/>
                  <a:pt x="161" y="22"/>
                </a:cubicBezTo>
                <a:cubicBezTo>
                  <a:pt x="167" y="37"/>
                  <a:pt x="160" y="53"/>
                  <a:pt x="145" y="58"/>
                </a:cubicBezTo>
                <a:cubicBezTo>
                  <a:pt x="87" y="81"/>
                  <a:pt x="58" y="148"/>
                  <a:pt x="58" y="149"/>
                </a:cubicBezTo>
                <a:cubicBezTo>
                  <a:pt x="52" y="163"/>
                  <a:pt x="35" y="170"/>
                  <a:pt x="21" y="164"/>
                </a:cubicBezTo>
                <a:cubicBezTo>
                  <a:pt x="20" y="163"/>
                  <a:pt x="19" y="163"/>
                  <a:pt x="18" y="162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lIns="45720" tIns="22860" rIns="45720" bIns="22860"/>
          <a:lstStyle/>
          <a:p>
            <a:endParaRPr lang="zh-CN" altLang="en-US" sz="50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0" name="Freeform 16"/>
          <p:cNvSpPr/>
          <p:nvPr/>
        </p:nvSpPr>
        <p:spPr bwMode="auto">
          <a:xfrm rot="1796173" flipH="1">
            <a:off x="3521357" y="1515211"/>
            <a:ext cx="1065279" cy="1223584"/>
          </a:xfrm>
          <a:custGeom>
            <a:avLst/>
            <a:gdLst>
              <a:gd name="T0" fmla="*/ 715911 w 372"/>
              <a:gd name="T1" fmla="*/ 333531 h 428"/>
              <a:gd name="T2" fmla="*/ 127273 w 372"/>
              <a:gd name="T3" fmla="*/ 1357947 h 428"/>
              <a:gd name="T4" fmla="*/ 119319 w 372"/>
              <a:gd name="T5" fmla="*/ 1381771 h 428"/>
              <a:gd name="T6" fmla="*/ 31818 w 372"/>
              <a:gd name="T7" fmla="*/ 2120303 h 428"/>
              <a:gd name="T8" fmla="*/ 318183 w 372"/>
              <a:gd name="T9" fmla="*/ 2977954 h 428"/>
              <a:gd name="T10" fmla="*/ 350001 w 372"/>
              <a:gd name="T11" fmla="*/ 2977954 h 428"/>
              <a:gd name="T12" fmla="*/ 890912 w 372"/>
              <a:gd name="T13" fmla="*/ 3009719 h 428"/>
              <a:gd name="T14" fmla="*/ 1185231 w 372"/>
              <a:gd name="T15" fmla="*/ 2636482 h 428"/>
              <a:gd name="T16" fmla="*/ 1185231 w 372"/>
              <a:gd name="T17" fmla="*/ 2628541 h 428"/>
              <a:gd name="T18" fmla="*/ 1177276 w 372"/>
              <a:gd name="T19" fmla="*/ 2620599 h 428"/>
              <a:gd name="T20" fmla="*/ 1042049 w 372"/>
              <a:gd name="T21" fmla="*/ 2477658 h 428"/>
              <a:gd name="T22" fmla="*/ 1065912 w 372"/>
              <a:gd name="T23" fmla="*/ 2390304 h 428"/>
              <a:gd name="T24" fmla="*/ 1153413 w 372"/>
              <a:gd name="T25" fmla="*/ 2414128 h 428"/>
              <a:gd name="T26" fmla="*/ 1527277 w 372"/>
              <a:gd name="T27" fmla="*/ 2565011 h 428"/>
              <a:gd name="T28" fmla="*/ 1606823 w 372"/>
              <a:gd name="T29" fmla="*/ 2596776 h 428"/>
              <a:gd name="T30" fmla="*/ 1567050 w 372"/>
              <a:gd name="T31" fmla="*/ 2676188 h 428"/>
              <a:gd name="T32" fmla="*/ 1360231 w 372"/>
              <a:gd name="T33" fmla="*/ 2700011 h 428"/>
              <a:gd name="T34" fmla="*/ 1089776 w 372"/>
              <a:gd name="T35" fmla="*/ 3105013 h 428"/>
              <a:gd name="T36" fmla="*/ 2020461 w 372"/>
              <a:gd name="T37" fmla="*/ 3303543 h 428"/>
              <a:gd name="T38" fmla="*/ 2537508 w 372"/>
              <a:gd name="T39" fmla="*/ 2906483 h 428"/>
              <a:gd name="T40" fmla="*/ 2545462 w 372"/>
              <a:gd name="T41" fmla="*/ 2898542 h 428"/>
              <a:gd name="T42" fmla="*/ 2481826 w 372"/>
              <a:gd name="T43" fmla="*/ 1882067 h 428"/>
              <a:gd name="T44" fmla="*/ 2434098 w 372"/>
              <a:gd name="T45" fmla="*/ 1842361 h 428"/>
              <a:gd name="T46" fmla="*/ 2442053 w 372"/>
              <a:gd name="T47" fmla="*/ 1794714 h 428"/>
              <a:gd name="T48" fmla="*/ 1964779 w 372"/>
              <a:gd name="T49" fmla="*/ 913239 h 428"/>
              <a:gd name="T50" fmla="*/ 1805687 w 372"/>
              <a:gd name="T51" fmla="*/ 1183240 h 428"/>
              <a:gd name="T52" fmla="*/ 1431823 w 372"/>
              <a:gd name="T53" fmla="*/ 1421477 h 428"/>
              <a:gd name="T54" fmla="*/ 859094 w 372"/>
              <a:gd name="T55" fmla="*/ 1357947 h 428"/>
              <a:gd name="T56" fmla="*/ 843184 w 372"/>
              <a:gd name="T57" fmla="*/ 1357947 h 428"/>
              <a:gd name="T58" fmla="*/ 827275 w 372"/>
              <a:gd name="T59" fmla="*/ 1342065 h 428"/>
              <a:gd name="T60" fmla="*/ 676138 w 372"/>
              <a:gd name="T61" fmla="*/ 1445300 h 428"/>
              <a:gd name="T62" fmla="*/ 620456 w 372"/>
              <a:gd name="T63" fmla="*/ 1437359 h 428"/>
              <a:gd name="T64" fmla="*/ 596593 w 372"/>
              <a:gd name="T65" fmla="*/ 1413535 h 428"/>
              <a:gd name="T66" fmla="*/ 628411 w 372"/>
              <a:gd name="T67" fmla="*/ 1334123 h 428"/>
              <a:gd name="T68" fmla="*/ 843184 w 372"/>
              <a:gd name="T69" fmla="*/ 1000592 h 428"/>
              <a:gd name="T70" fmla="*/ 906821 w 372"/>
              <a:gd name="T71" fmla="*/ 937063 h 428"/>
              <a:gd name="T72" fmla="*/ 970458 w 372"/>
              <a:gd name="T73" fmla="*/ 992651 h 428"/>
              <a:gd name="T74" fmla="*/ 938639 w 372"/>
              <a:gd name="T75" fmla="*/ 1191182 h 428"/>
              <a:gd name="T76" fmla="*/ 1670460 w 372"/>
              <a:gd name="T77" fmla="*/ 1064122 h 428"/>
              <a:gd name="T78" fmla="*/ 1821597 w 372"/>
              <a:gd name="T79" fmla="*/ 762356 h 428"/>
              <a:gd name="T80" fmla="*/ 1527277 w 372"/>
              <a:gd name="T81" fmla="*/ 111177 h 428"/>
              <a:gd name="T82" fmla="*/ 1304549 w 372"/>
              <a:gd name="T83" fmla="*/ 31765 h 428"/>
              <a:gd name="T84" fmla="*/ 875003 w 372"/>
              <a:gd name="T85" fmla="*/ 142942 h 428"/>
              <a:gd name="T86" fmla="*/ 715911 w 372"/>
              <a:gd name="T87" fmla="*/ 333531 h 42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372" h="428">
                <a:moveTo>
                  <a:pt x="90" y="42"/>
                </a:moveTo>
                <a:cubicBezTo>
                  <a:pt x="16" y="171"/>
                  <a:pt x="16" y="171"/>
                  <a:pt x="16" y="171"/>
                </a:cubicBezTo>
                <a:cubicBezTo>
                  <a:pt x="16" y="172"/>
                  <a:pt x="16" y="173"/>
                  <a:pt x="15" y="174"/>
                </a:cubicBezTo>
                <a:cubicBezTo>
                  <a:pt x="15" y="175"/>
                  <a:pt x="0" y="215"/>
                  <a:pt x="4" y="267"/>
                </a:cubicBezTo>
                <a:cubicBezTo>
                  <a:pt x="6" y="307"/>
                  <a:pt x="19" y="343"/>
                  <a:pt x="40" y="375"/>
                </a:cubicBezTo>
                <a:cubicBezTo>
                  <a:pt x="42" y="375"/>
                  <a:pt x="43" y="375"/>
                  <a:pt x="44" y="375"/>
                </a:cubicBezTo>
                <a:cubicBezTo>
                  <a:pt x="71" y="387"/>
                  <a:pt x="93" y="388"/>
                  <a:pt x="112" y="379"/>
                </a:cubicBezTo>
                <a:cubicBezTo>
                  <a:pt x="139" y="366"/>
                  <a:pt x="149" y="333"/>
                  <a:pt x="149" y="332"/>
                </a:cubicBezTo>
                <a:cubicBezTo>
                  <a:pt x="149" y="332"/>
                  <a:pt x="149" y="332"/>
                  <a:pt x="149" y="331"/>
                </a:cubicBezTo>
                <a:cubicBezTo>
                  <a:pt x="149" y="331"/>
                  <a:pt x="148" y="331"/>
                  <a:pt x="148" y="330"/>
                </a:cubicBezTo>
                <a:cubicBezTo>
                  <a:pt x="137" y="322"/>
                  <a:pt x="131" y="312"/>
                  <a:pt x="131" y="312"/>
                </a:cubicBezTo>
                <a:cubicBezTo>
                  <a:pt x="129" y="308"/>
                  <a:pt x="130" y="303"/>
                  <a:pt x="134" y="301"/>
                </a:cubicBezTo>
                <a:cubicBezTo>
                  <a:pt x="138" y="299"/>
                  <a:pt x="142" y="300"/>
                  <a:pt x="145" y="304"/>
                </a:cubicBezTo>
                <a:cubicBezTo>
                  <a:pt x="145" y="305"/>
                  <a:pt x="162" y="334"/>
                  <a:pt x="192" y="323"/>
                </a:cubicBezTo>
                <a:cubicBezTo>
                  <a:pt x="196" y="321"/>
                  <a:pt x="200" y="323"/>
                  <a:pt x="202" y="327"/>
                </a:cubicBezTo>
                <a:cubicBezTo>
                  <a:pt x="203" y="331"/>
                  <a:pt x="201" y="336"/>
                  <a:pt x="197" y="337"/>
                </a:cubicBezTo>
                <a:cubicBezTo>
                  <a:pt x="188" y="341"/>
                  <a:pt x="179" y="342"/>
                  <a:pt x="171" y="340"/>
                </a:cubicBezTo>
                <a:cubicBezTo>
                  <a:pt x="168" y="348"/>
                  <a:pt x="159" y="373"/>
                  <a:pt x="137" y="391"/>
                </a:cubicBezTo>
                <a:cubicBezTo>
                  <a:pt x="171" y="421"/>
                  <a:pt x="223" y="428"/>
                  <a:pt x="254" y="416"/>
                </a:cubicBezTo>
                <a:cubicBezTo>
                  <a:pt x="298" y="400"/>
                  <a:pt x="319" y="366"/>
                  <a:pt x="319" y="366"/>
                </a:cubicBezTo>
                <a:cubicBezTo>
                  <a:pt x="320" y="365"/>
                  <a:pt x="320" y="365"/>
                  <a:pt x="320" y="365"/>
                </a:cubicBezTo>
                <a:cubicBezTo>
                  <a:pt x="372" y="283"/>
                  <a:pt x="314" y="238"/>
                  <a:pt x="312" y="237"/>
                </a:cubicBezTo>
                <a:cubicBezTo>
                  <a:pt x="306" y="232"/>
                  <a:pt x="306" y="232"/>
                  <a:pt x="306" y="232"/>
                </a:cubicBezTo>
                <a:cubicBezTo>
                  <a:pt x="307" y="226"/>
                  <a:pt x="307" y="226"/>
                  <a:pt x="307" y="226"/>
                </a:cubicBezTo>
                <a:cubicBezTo>
                  <a:pt x="316" y="167"/>
                  <a:pt x="272" y="131"/>
                  <a:pt x="247" y="115"/>
                </a:cubicBezTo>
                <a:cubicBezTo>
                  <a:pt x="244" y="125"/>
                  <a:pt x="237" y="137"/>
                  <a:pt x="227" y="149"/>
                </a:cubicBezTo>
                <a:cubicBezTo>
                  <a:pt x="214" y="164"/>
                  <a:pt x="198" y="174"/>
                  <a:pt x="180" y="179"/>
                </a:cubicBezTo>
                <a:cubicBezTo>
                  <a:pt x="158" y="185"/>
                  <a:pt x="133" y="182"/>
                  <a:pt x="108" y="171"/>
                </a:cubicBezTo>
                <a:cubicBezTo>
                  <a:pt x="107" y="171"/>
                  <a:pt x="107" y="171"/>
                  <a:pt x="106" y="171"/>
                </a:cubicBezTo>
                <a:cubicBezTo>
                  <a:pt x="106" y="170"/>
                  <a:pt x="105" y="170"/>
                  <a:pt x="104" y="169"/>
                </a:cubicBezTo>
                <a:cubicBezTo>
                  <a:pt x="95" y="178"/>
                  <a:pt x="86" y="182"/>
                  <a:pt x="85" y="182"/>
                </a:cubicBezTo>
                <a:cubicBezTo>
                  <a:pt x="83" y="183"/>
                  <a:pt x="81" y="183"/>
                  <a:pt x="78" y="181"/>
                </a:cubicBezTo>
                <a:cubicBezTo>
                  <a:pt x="77" y="181"/>
                  <a:pt x="76" y="179"/>
                  <a:pt x="75" y="178"/>
                </a:cubicBezTo>
                <a:cubicBezTo>
                  <a:pt x="74" y="174"/>
                  <a:pt x="75" y="169"/>
                  <a:pt x="79" y="168"/>
                </a:cubicBezTo>
                <a:cubicBezTo>
                  <a:pt x="81" y="167"/>
                  <a:pt x="108" y="155"/>
                  <a:pt x="106" y="126"/>
                </a:cubicBezTo>
                <a:cubicBezTo>
                  <a:pt x="106" y="122"/>
                  <a:pt x="109" y="118"/>
                  <a:pt x="114" y="118"/>
                </a:cubicBezTo>
                <a:cubicBezTo>
                  <a:pt x="118" y="118"/>
                  <a:pt x="122" y="121"/>
                  <a:pt x="122" y="125"/>
                </a:cubicBezTo>
                <a:cubicBezTo>
                  <a:pt x="123" y="135"/>
                  <a:pt x="121" y="143"/>
                  <a:pt x="118" y="150"/>
                </a:cubicBezTo>
                <a:cubicBezTo>
                  <a:pt x="167" y="171"/>
                  <a:pt x="196" y="149"/>
                  <a:pt x="210" y="134"/>
                </a:cubicBezTo>
                <a:cubicBezTo>
                  <a:pt x="224" y="117"/>
                  <a:pt x="229" y="97"/>
                  <a:pt x="229" y="96"/>
                </a:cubicBezTo>
                <a:cubicBezTo>
                  <a:pt x="236" y="63"/>
                  <a:pt x="221" y="31"/>
                  <a:pt x="192" y="14"/>
                </a:cubicBezTo>
                <a:cubicBezTo>
                  <a:pt x="183" y="10"/>
                  <a:pt x="174" y="6"/>
                  <a:pt x="164" y="4"/>
                </a:cubicBezTo>
                <a:cubicBezTo>
                  <a:pt x="145" y="0"/>
                  <a:pt x="127" y="5"/>
                  <a:pt x="110" y="18"/>
                </a:cubicBezTo>
                <a:cubicBezTo>
                  <a:pt x="97" y="29"/>
                  <a:pt x="90" y="42"/>
                  <a:pt x="90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20" tIns="22860" rIns="45720" bIns="22860"/>
          <a:lstStyle/>
          <a:p>
            <a:endParaRPr lang="zh-CN" altLang="en-US" sz="50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1" name="Freeform 17"/>
          <p:cNvSpPr/>
          <p:nvPr/>
        </p:nvSpPr>
        <p:spPr bwMode="auto">
          <a:xfrm rot="1796173" flipH="1">
            <a:off x="3190458" y="2263305"/>
            <a:ext cx="1597917" cy="1475044"/>
          </a:xfrm>
          <a:custGeom>
            <a:avLst/>
            <a:gdLst/>
            <a:ahLst/>
            <a:cxnLst>
              <a:cxn ang="0">
                <a:pos x="362" y="381"/>
              </a:cxn>
              <a:cxn ang="0">
                <a:pos x="272" y="324"/>
              </a:cxn>
              <a:cxn ang="0">
                <a:pos x="187" y="270"/>
              </a:cxn>
              <a:cxn ang="0">
                <a:pos x="206" y="257"/>
              </a:cxn>
              <a:cxn ang="0">
                <a:pos x="310" y="296"/>
              </a:cxn>
              <a:cxn ang="0">
                <a:pos x="325" y="302"/>
              </a:cxn>
              <a:cxn ang="0">
                <a:pos x="409" y="373"/>
              </a:cxn>
              <a:cxn ang="0">
                <a:pos x="464" y="367"/>
              </a:cxn>
              <a:cxn ang="0">
                <a:pos x="513" y="267"/>
              </a:cxn>
              <a:cxn ang="0">
                <a:pos x="518" y="254"/>
              </a:cxn>
              <a:cxn ang="0">
                <a:pos x="488" y="206"/>
              </a:cxn>
              <a:cxn ang="0">
                <a:pos x="370" y="192"/>
              </a:cxn>
              <a:cxn ang="0">
                <a:pos x="294" y="175"/>
              </a:cxn>
              <a:cxn ang="0">
                <a:pos x="330" y="218"/>
              </a:cxn>
              <a:cxn ang="0">
                <a:pos x="313" y="221"/>
              </a:cxn>
              <a:cxn ang="0">
                <a:pos x="206" y="36"/>
              </a:cxn>
              <a:cxn ang="0">
                <a:pos x="34" y="300"/>
              </a:cxn>
              <a:cxn ang="0">
                <a:pos x="24" y="452"/>
              </a:cxn>
              <a:cxn ang="0">
                <a:pos x="67" y="488"/>
              </a:cxn>
              <a:cxn ang="0">
                <a:pos x="182" y="495"/>
              </a:cxn>
              <a:cxn ang="0">
                <a:pos x="188" y="492"/>
              </a:cxn>
              <a:cxn ang="0">
                <a:pos x="251" y="369"/>
              </a:cxn>
              <a:cxn ang="0">
                <a:pos x="208" y="383"/>
              </a:cxn>
              <a:cxn ang="0">
                <a:pos x="202" y="374"/>
              </a:cxn>
              <a:cxn ang="0">
                <a:pos x="227" y="366"/>
              </a:cxn>
              <a:cxn ang="0">
                <a:pos x="258" y="336"/>
              </a:cxn>
              <a:cxn ang="0">
                <a:pos x="270" y="346"/>
              </a:cxn>
              <a:cxn ang="0">
                <a:pos x="215" y="502"/>
              </a:cxn>
              <a:cxn ang="0">
                <a:pos x="345" y="463"/>
              </a:cxn>
              <a:cxn ang="0">
                <a:pos x="365" y="414"/>
              </a:cxn>
              <a:cxn ang="0">
                <a:pos x="388" y="414"/>
              </a:cxn>
              <a:cxn ang="0">
                <a:pos x="426" y="416"/>
              </a:cxn>
              <a:cxn ang="0">
                <a:pos x="406" y="396"/>
              </a:cxn>
            </a:cxnLst>
            <a:rect l="0" t="0" r="r" b="b"/>
            <a:pathLst>
              <a:path w="559" h="516">
                <a:moveTo>
                  <a:pt x="406" y="396"/>
                </a:moveTo>
                <a:cubicBezTo>
                  <a:pt x="393" y="394"/>
                  <a:pt x="377" y="390"/>
                  <a:pt x="362" y="381"/>
                </a:cubicBezTo>
                <a:cubicBezTo>
                  <a:pt x="342" y="370"/>
                  <a:pt x="323" y="351"/>
                  <a:pt x="308" y="321"/>
                </a:cubicBezTo>
                <a:cubicBezTo>
                  <a:pt x="300" y="323"/>
                  <a:pt x="287" y="325"/>
                  <a:pt x="272" y="324"/>
                </a:cubicBezTo>
                <a:cubicBezTo>
                  <a:pt x="260" y="323"/>
                  <a:pt x="244" y="320"/>
                  <a:pt x="228" y="311"/>
                </a:cubicBezTo>
                <a:cubicBezTo>
                  <a:pt x="214" y="303"/>
                  <a:pt x="199" y="290"/>
                  <a:pt x="187" y="270"/>
                </a:cubicBezTo>
                <a:cubicBezTo>
                  <a:pt x="183" y="264"/>
                  <a:pt x="185" y="257"/>
                  <a:pt x="190" y="254"/>
                </a:cubicBezTo>
                <a:cubicBezTo>
                  <a:pt x="196" y="250"/>
                  <a:pt x="203" y="252"/>
                  <a:pt x="206" y="257"/>
                </a:cubicBezTo>
                <a:cubicBezTo>
                  <a:pt x="243" y="315"/>
                  <a:pt x="295" y="301"/>
                  <a:pt x="308" y="297"/>
                </a:cubicBezTo>
                <a:cubicBezTo>
                  <a:pt x="308" y="296"/>
                  <a:pt x="309" y="296"/>
                  <a:pt x="310" y="296"/>
                </a:cubicBezTo>
                <a:cubicBezTo>
                  <a:pt x="313" y="294"/>
                  <a:pt x="316" y="294"/>
                  <a:pt x="319" y="296"/>
                </a:cubicBezTo>
                <a:cubicBezTo>
                  <a:pt x="322" y="297"/>
                  <a:pt x="324" y="299"/>
                  <a:pt x="325" y="302"/>
                </a:cubicBezTo>
                <a:cubicBezTo>
                  <a:pt x="326" y="303"/>
                  <a:pt x="326" y="303"/>
                  <a:pt x="326" y="304"/>
                </a:cubicBezTo>
                <a:cubicBezTo>
                  <a:pt x="344" y="345"/>
                  <a:pt x="372" y="368"/>
                  <a:pt x="409" y="373"/>
                </a:cubicBezTo>
                <a:cubicBezTo>
                  <a:pt x="438" y="376"/>
                  <a:pt x="461" y="368"/>
                  <a:pt x="462" y="368"/>
                </a:cubicBezTo>
                <a:cubicBezTo>
                  <a:pt x="462" y="367"/>
                  <a:pt x="463" y="367"/>
                  <a:pt x="464" y="367"/>
                </a:cubicBezTo>
                <a:cubicBezTo>
                  <a:pt x="490" y="353"/>
                  <a:pt x="506" y="333"/>
                  <a:pt x="512" y="308"/>
                </a:cubicBezTo>
                <a:cubicBezTo>
                  <a:pt x="517" y="285"/>
                  <a:pt x="513" y="267"/>
                  <a:pt x="513" y="267"/>
                </a:cubicBezTo>
                <a:cubicBezTo>
                  <a:pt x="511" y="259"/>
                  <a:pt x="511" y="259"/>
                  <a:pt x="511" y="259"/>
                </a:cubicBezTo>
                <a:cubicBezTo>
                  <a:pt x="518" y="254"/>
                  <a:pt x="518" y="254"/>
                  <a:pt x="518" y="254"/>
                </a:cubicBezTo>
                <a:cubicBezTo>
                  <a:pt x="559" y="224"/>
                  <a:pt x="557" y="186"/>
                  <a:pt x="551" y="163"/>
                </a:cubicBezTo>
                <a:cubicBezTo>
                  <a:pt x="539" y="177"/>
                  <a:pt x="518" y="195"/>
                  <a:pt x="488" y="206"/>
                </a:cubicBezTo>
                <a:cubicBezTo>
                  <a:pt x="465" y="214"/>
                  <a:pt x="438" y="215"/>
                  <a:pt x="410" y="208"/>
                </a:cubicBezTo>
                <a:cubicBezTo>
                  <a:pt x="396" y="205"/>
                  <a:pt x="382" y="199"/>
                  <a:pt x="370" y="192"/>
                </a:cubicBezTo>
                <a:cubicBezTo>
                  <a:pt x="359" y="186"/>
                  <a:pt x="350" y="179"/>
                  <a:pt x="342" y="171"/>
                </a:cubicBezTo>
                <a:cubicBezTo>
                  <a:pt x="327" y="176"/>
                  <a:pt x="311" y="178"/>
                  <a:pt x="294" y="175"/>
                </a:cubicBezTo>
                <a:cubicBezTo>
                  <a:pt x="304" y="184"/>
                  <a:pt x="315" y="193"/>
                  <a:pt x="327" y="202"/>
                </a:cubicBezTo>
                <a:cubicBezTo>
                  <a:pt x="332" y="205"/>
                  <a:pt x="333" y="213"/>
                  <a:pt x="330" y="218"/>
                </a:cubicBezTo>
                <a:cubicBezTo>
                  <a:pt x="326" y="223"/>
                  <a:pt x="319" y="224"/>
                  <a:pt x="314" y="221"/>
                </a:cubicBezTo>
                <a:cubicBezTo>
                  <a:pt x="314" y="221"/>
                  <a:pt x="314" y="221"/>
                  <a:pt x="313" y="221"/>
                </a:cubicBezTo>
                <a:cubicBezTo>
                  <a:pt x="277" y="195"/>
                  <a:pt x="249" y="165"/>
                  <a:pt x="231" y="129"/>
                </a:cubicBezTo>
                <a:cubicBezTo>
                  <a:pt x="217" y="101"/>
                  <a:pt x="209" y="69"/>
                  <a:pt x="206" y="36"/>
                </a:cubicBezTo>
                <a:cubicBezTo>
                  <a:pt x="206" y="23"/>
                  <a:pt x="206" y="11"/>
                  <a:pt x="207" y="0"/>
                </a:cubicBezTo>
                <a:cubicBezTo>
                  <a:pt x="34" y="300"/>
                  <a:pt x="34" y="300"/>
                  <a:pt x="34" y="300"/>
                </a:cubicBezTo>
                <a:cubicBezTo>
                  <a:pt x="17" y="329"/>
                  <a:pt x="2" y="357"/>
                  <a:pt x="1" y="389"/>
                </a:cubicBezTo>
                <a:cubicBezTo>
                  <a:pt x="0" y="427"/>
                  <a:pt x="24" y="452"/>
                  <a:pt x="24" y="452"/>
                </a:cubicBezTo>
                <a:cubicBezTo>
                  <a:pt x="24" y="453"/>
                  <a:pt x="24" y="453"/>
                  <a:pt x="24" y="453"/>
                </a:cubicBezTo>
                <a:cubicBezTo>
                  <a:pt x="38" y="467"/>
                  <a:pt x="52" y="479"/>
                  <a:pt x="67" y="488"/>
                </a:cubicBezTo>
                <a:cubicBezTo>
                  <a:pt x="93" y="502"/>
                  <a:pt x="120" y="508"/>
                  <a:pt x="148" y="505"/>
                </a:cubicBezTo>
                <a:cubicBezTo>
                  <a:pt x="169" y="502"/>
                  <a:pt x="182" y="495"/>
                  <a:pt x="182" y="495"/>
                </a:cubicBezTo>
                <a:cubicBezTo>
                  <a:pt x="187" y="492"/>
                  <a:pt x="187" y="492"/>
                  <a:pt x="187" y="492"/>
                </a:cubicBezTo>
                <a:cubicBezTo>
                  <a:pt x="188" y="492"/>
                  <a:pt x="188" y="492"/>
                  <a:pt x="188" y="492"/>
                </a:cubicBezTo>
                <a:cubicBezTo>
                  <a:pt x="193" y="489"/>
                  <a:pt x="202" y="484"/>
                  <a:pt x="210" y="476"/>
                </a:cubicBezTo>
                <a:cubicBezTo>
                  <a:pt x="225" y="462"/>
                  <a:pt x="257" y="424"/>
                  <a:pt x="251" y="369"/>
                </a:cubicBezTo>
                <a:cubicBezTo>
                  <a:pt x="244" y="375"/>
                  <a:pt x="237" y="379"/>
                  <a:pt x="231" y="381"/>
                </a:cubicBezTo>
                <a:cubicBezTo>
                  <a:pt x="219" y="384"/>
                  <a:pt x="209" y="383"/>
                  <a:pt x="208" y="383"/>
                </a:cubicBezTo>
                <a:cubicBezTo>
                  <a:pt x="207" y="382"/>
                  <a:pt x="206" y="382"/>
                  <a:pt x="205" y="382"/>
                </a:cubicBezTo>
                <a:cubicBezTo>
                  <a:pt x="203" y="380"/>
                  <a:pt x="201" y="377"/>
                  <a:pt x="202" y="374"/>
                </a:cubicBezTo>
                <a:cubicBezTo>
                  <a:pt x="202" y="369"/>
                  <a:pt x="206" y="367"/>
                  <a:pt x="211" y="367"/>
                </a:cubicBezTo>
                <a:cubicBezTo>
                  <a:pt x="211" y="367"/>
                  <a:pt x="218" y="368"/>
                  <a:pt x="227" y="366"/>
                </a:cubicBezTo>
                <a:cubicBezTo>
                  <a:pt x="237" y="362"/>
                  <a:pt x="245" y="354"/>
                  <a:pt x="248" y="341"/>
                </a:cubicBezTo>
                <a:cubicBezTo>
                  <a:pt x="249" y="337"/>
                  <a:pt x="254" y="335"/>
                  <a:pt x="258" y="336"/>
                </a:cubicBezTo>
                <a:cubicBezTo>
                  <a:pt x="259" y="336"/>
                  <a:pt x="259" y="337"/>
                  <a:pt x="260" y="337"/>
                </a:cubicBezTo>
                <a:cubicBezTo>
                  <a:pt x="265" y="338"/>
                  <a:pt x="269" y="341"/>
                  <a:pt x="270" y="346"/>
                </a:cubicBezTo>
                <a:cubicBezTo>
                  <a:pt x="289" y="422"/>
                  <a:pt x="246" y="474"/>
                  <a:pt x="226" y="493"/>
                </a:cubicBezTo>
                <a:cubicBezTo>
                  <a:pt x="222" y="497"/>
                  <a:pt x="218" y="500"/>
                  <a:pt x="215" y="502"/>
                </a:cubicBezTo>
                <a:cubicBezTo>
                  <a:pt x="262" y="516"/>
                  <a:pt x="306" y="503"/>
                  <a:pt x="343" y="465"/>
                </a:cubicBezTo>
                <a:cubicBezTo>
                  <a:pt x="343" y="464"/>
                  <a:pt x="344" y="463"/>
                  <a:pt x="345" y="463"/>
                </a:cubicBezTo>
                <a:cubicBezTo>
                  <a:pt x="345" y="462"/>
                  <a:pt x="346" y="461"/>
                  <a:pt x="346" y="461"/>
                </a:cubicBezTo>
                <a:cubicBezTo>
                  <a:pt x="351" y="456"/>
                  <a:pt x="365" y="436"/>
                  <a:pt x="365" y="414"/>
                </a:cubicBezTo>
                <a:cubicBezTo>
                  <a:pt x="365" y="408"/>
                  <a:pt x="370" y="403"/>
                  <a:pt x="377" y="403"/>
                </a:cubicBezTo>
                <a:cubicBezTo>
                  <a:pt x="383" y="402"/>
                  <a:pt x="388" y="408"/>
                  <a:pt x="388" y="414"/>
                </a:cubicBezTo>
                <a:cubicBezTo>
                  <a:pt x="389" y="428"/>
                  <a:pt x="385" y="441"/>
                  <a:pt x="380" y="451"/>
                </a:cubicBezTo>
                <a:cubicBezTo>
                  <a:pt x="398" y="444"/>
                  <a:pt x="413" y="433"/>
                  <a:pt x="426" y="416"/>
                </a:cubicBezTo>
                <a:cubicBezTo>
                  <a:pt x="432" y="409"/>
                  <a:pt x="436" y="402"/>
                  <a:pt x="439" y="396"/>
                </a:cubicBezTo>
                <a:cubicBezTo>
                  <a:pt x="430" y="397"/>
                  <a:pt x="418" y="397"/>
                  <a:pt x="406" y="39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lIns="45720" tIns="22860" rIns="45720" bIns="22860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2" name="Freeform 20"/>
          <p:cNvSpPr/>
          <p:nvPr/>
        </p:nvSpPr>
        <p:spPr bwMode="auto">
          <a:xfrm rot="1796173" flipH="1">
            <a:off x="4038566" y="3928088"/>
            <a:ext cx="479489" cy="486348"/>
          </a:xfrm>
          <a:custGeom>
            <a:avLst/>
            <a:gdLst>
              <a:gd name="T0" fmla="*/ 143559 w 167"/>
              <a:gd name="T1" fmla="*/ 1287388 h 170"/>
              <a:gd name="T2" fmla="*/ 47853 w 167"/>
              <a:gd name="T3" fmla="*/ 1009249 h 170"/>
              <a:gd name="T4" fmla="*/ 996941 w 167"/>
              <a:gd name="T5" fmla="*/ 47681 h 170"/>
              <a:gd name="T6" fmla="*/ 1284060 w 167"/>
              <a:gd name="T7" fmla="*/ 174831 h 170"/>
              <a:gd name="T8" fmla="*/ 1156451 w 167"/>
              <a:gd name="T9" fmla="*/ 460917 h 170"/>
              <a:gd name="T10" fmla="*/ 462581 w 167"/>
              <a:gd name="T11" fmla="*/ 1184079 h 170"/>
              <a:gd name="T12" fmla="*/ 167486 w 167"/>
              <a:gd name="T13" fmla="*/ 1303282 h 170"/>
              <a:gd name="T14" fmla="*/ 143559 w 167"/>
              <a:gd name="T15" fmla="*/ 1287388 h 17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67" h="170">
                <a:moveTo>
                  <a:pt x="18" y="162"/>
                </a:moveTo>
                <a:cubicBezTo>
                  <a:pt x="6" y="155"/>
                  <a:pt x="0" y="140"/>
                  <a:pt x="6" y="127"/>
                </a:cubicBezTo>
                <a:cubicBezTo>
                  <a:pt x="7" y="124"/>
                  <a:pt x="44" y="37"/>
                  <a:pt x="125" y="6"/>
                </a:cubicBezTo>
                <a:cubicBezTo>
                  <a:pt x="140" y="0"/>
                  <a:pt x="156" y="8"/>
                  <a:pt x="161" y="22"/>
                </a:cubicBezTo>
                <a:cubicBezTo>
                  <a:pt x="167" y="37"/>
                  <a:pt x="160" y="53"/>
                  <a:pt x="145" y="58"/>
                </a:cubicBezTo>
                <a:cubicBezTo>
                  <a:pt x="87" y="81"/>
                  <a:pt x="58" y="148"/>
                  <a:pt x="58" y="149"/>
                </a:cubicBezTo>
                <a:cubicBezTo>
                  <a:pt x="52" y="163"/>
                  <a:pt x="35" y="170"/>
                  <a:pt x="21" y="164"/>
                </a:cubicBezTo>
                <a:cubicBezTo>
                  <a:pt x="20" y="163"/>
                  <a:pt x="19" y="163"/>
                  <a:pt x="18" y="162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lIns="45720" tIns="22860" rIns="45720" bIns="22860"/>
          <a:lstStyle/>
          <a:p>
            <a:endParaRPr lang="zh-CN" altLang="en-US" sz="50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0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1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2"/>
          <p:cNvGrpSpPr/>
          <p:nvPr/>
        </p:nvGrpSpPr>
        <p:grpSpPr>
          <a:xfrm>
            <a:off x="3472045" y="3392585"/>
            <a:ext cx="2199911" cy="753926"/>
            <a:chOff x="4079828" y="2000384"/>
            <a:chExt cx="2578215" cy="704147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3" name="Freeform 120"/>
            <p:cNvSpPr/>
            <p:nvPr/>
          </p:nvSpPr>
          <p:spPr bwMode="auto">
            <a:xfrm>
              <a:off x="4079828" y="2006734"/>
              <a:ext cx="2578215" cy="617376"/>
            </a:xfrm>
            <a:custGeom>
              <a:avLst/>
              <a:gdLst>
                <a:gd name="T0" fmla="*/ 618 w 2585"/>
                <a:gd name="T1" fmla="*/ 619 h 619"/>
                <a:gd name="T2" fmla="*/ 2585 w 2585"/>
                <a:gd name="T3" fmla="*/ 619 h 619"/>
                <a:gd name="T4" fmla="*/ 1967 w 2585"/>
                <a:gd name="T5" fmla="*/ 0 h 619"/>
                <a:gd name="T6" fmla="*/ 0 w 2585"/>
                <a:gd name="T7" fmla="*/ 0 h 619"/>
                <a:gd name="T8" fmla="*/ 618 w 2585"/>
                <a:gd name="T9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5" h="619">
                  <a:moveTo>
                    <a:pt x="618" y="619"/>
                  </a:moveTo>
                  <a:lnTo>
                    <a:pt x="2585" y="619"/>
                  </a:lnTo>
                  <a:lnTo>
                    <a:pt x="1967" y="0"/>
                  </a:lnTo>
                  <a:lnTo>
                    <a:pt x="0" y="0"/>
                  </a:lnTo>
                  <a:lnTo>
                    <a:pt x="618" y="619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noFill/>
            </a:ln>
          </p:spPr>
          <p:txBody>
            <a:bodyPr vert="horz" wrap="square" lIns="0" tIns="0" rIns="0" bIns="0" numCol="1" anchor="ctr" anchorCtr="0" compatLnSpc="1"/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4" name="Freeform 121"/>
            <p:cNvSpPr/>
            <p:nvPr/>
          </p:nvSpPr>
          <p:spPr bwMode="auto">
            <a:xfrm>
              <a:off x="4079828" y="2000384"/>
              <a:ext cx="616378" cy="704147"/>
            </a:xfrm>
            <a:custGeom>
              <a:avLst/>
              <a:gdLst>
                <a:gd name="T0" fmla="*/ 0 w 618"/>
                <a:gd name="T1" fmla="*/ 0 h 706"/>
                <a:gd name="T2" fmla="*/ 0 w 618"/>
                <a:gd name="T3" fmla="*/ 88 h 706"/>
                <a:gd name="T4" fmla="*/ 618 w 618"/>
                <a:gd name="T5" fmla="*/ 706 h 706"/>
                <a:gd name="T6" fmla="*/ 618 w 618"/>
                <a:gd name="T7" fmla="*/ 619 h 706"/>
                <a:gd name="T8" fmla="*/ 0 w 618"/>
                <a:gd name="T9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706">
                  <a:moveTo>
                    <a:pt x="0" y="0"/>
                  </a:moveTo>
                  <a:lnTo>
                    <a:pt x="0" y="88"/>
                  </a:lnTo>
                  <a:lnTo>
                    <a:pt x="618" y="706"/>
                  </a:lnTo>
                  <a:lnTo>
                    <a:pt x="618" y="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5" name="Rectangle 122"/>
            <p:cNvSpPr>
              <a:spLocks noChangeArrowheads="1"/>
            </p:cNvSpPr>
            <p:nvPr/>
          </p:nvSpPr>
          <p:spPr bwMode="auto">
            <a:xfrm>
              <a:off x="4696206" y="2617759"/>
              <a:ext cx="1961837" cy="867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6" name="Freeform 120"/>
            <p:cNvSpPr/>
            <p:nvPr/>
          </p:nvSpPr>
          <p:spPr bwMode="auto">
            <a:xfrm>
              <a:off x="4390583" y="2005267"/>
              <a:ext cx="2027661" cy="386551"/>
            </a:xfrm>
            <a:custGeom>
              <a:avLst/>
              <a:gdLst>
                <a:gd name="T0" fmla="*/ 618 w 2585"/>
                <a:gd name="T1" fmla="*/ 619 h 619"/>
                <a:gd name="T2" fmla="*/ 2585 w 2585"/>
                <a:gd name="T3" fmla="*/ 619 h 619"/>
                <a:gd name="T4" fmla="*/ 1967 w 2585"/>
                <a:gd name="T5" fmla="*/ 0 h 619"/>
                <a:gd name="T6" fmla="*/ 0 w 2585"/>
                <a:gd name="T7" fmla="*/ 0 h 619"/>
                <a:gd name="T8" fmla="*/ 618 w 2585"/>
                <a:gd name="T9" fmla="*/ 619 h 619"/>
                <a:gd name="connsiteX0" fmla="*/ 2391 w 9339"/>
                <a:gd name="connsiteY0" fmla="*/ 10000 h 10000"/>
                <a:gd name="connsiteX1" fmla="*/ 9339 w 9339"/>
                <a:gd name="connsiteY1" fmla="*/ 7313 h 10000"/>
                <a:gd name="connsiteX2" fmla="*/ 7609 w 9339"/>
                <a:gd name="connsiteY2" fmla="*/ 0 h 10000"/>
                <a:gd name="connsiteX3" fmla="*/ 0 w 9339"/>
                <a:gd name="connsiteY3" fmla="*/ 0 h 10000"/>
                <a:gd name="connsiteX4" fmla="*/ 2391 w 9339"/>
                <a:gd name="connsiteY4" fmla="*/ 10000 h 10000"/>
                <a:gd name="connsiteX0-1" fmla="*/ 1892 w 10000"/>
                <a:gd name="connsiteY0-2" fmla="*/ 7435 h 7435"/>
                <a:gd name="connsiteX1-3" fmla="*/ 10000 w 10000"/>
                <a:gd name="connsiteY1-4" fmla="*/ 7313 h 7435"/>
                <a:gd name="connsiteX2-5" fmla="*/ 8148 w 10000"/>
                <a:gd name="connsiteY2-6" fmla="*/ 0 h 7435"/>
                <a:gd name="connsiteX3-7" fmla="*/ 0 w 10000"/>
                <a:gd name="connsiteY3-8" fmla="*/ 0 h 7435"/>
                <a:gd name="connsiteX4-9" fmla="*/ 1892 w 10000"/>
                <a:gd name="connsiteY4-10" fmla="*/ 7435 h 743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7435">
                  <a:moveTo>
                    <a:pt x="1892" y="7435"/>
                  </a:moveTo>
                  <a:lnTo>
                    <a:pt x="10000" y="7313"/>
                  </a:lnTo>
                  <a:lnTo>
                    <a:pt x="8148" y="0"/>
                  </a:lnTo>
                  <a:lnTo>
                    <a:pt x="0" y="0"/>
                  </a:lnTo>
                  <a:lnTo>
                    <a:pt x="1892" y="7435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3175">
              <a:noFill/>
            </a:ln>
          </p:spPr>
          <p:txBody>
            <a:bodyPr vert="horz" wrap="square" lIns="0" tIns="0" rIns="0" bIns="0" numCol="1" anchor="ctr" anchorCtr="0" compatLnSpc="1"/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7" name="그룹 72"/>
          <p:cNvGrpSpPr/>
          <p:nvPr/>
        </p:nvGrpSpPr>
        <p:grpSpPr>
          <a:xfrm>
            <a:off x="3472045" y="2801540"/>
            <a:ext cx="2199911" cy="753926"/>
            <a:chOff x="4079828" y="2000384"/>
            <a:chExt cx="2578215" cy="704147"/>
          </a:xfrm>
        </p:grpSpPr>
        <p:sp>
          <p:nvSpPr>
            <p:cNvPr id="8" name="Freeform 120"/>
            <p:cNvSpPr/>
            <p:nvPr/>
          </p:nvSpPr>
          <p:spPr bwMode="auto">
            <a:xfrm>
              <a:off x="4079828" y="2006734"/>
              <a:ext cx="2578215" cy="617376"/>
            </a:xfrm>
            <a:custGeom>
              <a:avLst/>
              <a:gdLst>
                <a:gd name="T0" fmla="*/ 618 w 2585"/>
                <a:gd name="T1" fmla="*/ 619 h 619"/>
                <a:gd name="T2" fmla="*/ 2585 w 2585"/>
                <a:gd name="T3" fmla="*/ 619 h 619"/>
                <a:gd name="T4" fmla="*/ 1967 w 2585"/>
                <a:gd name="T5" fmla="*/ 0 h 619"/>
                <a:gd name="T6" fmla="*/ 0 w 2585"/>
                <a:gd name="T7" fmla="*/ 0 h 619"/>
                <a:gd name="T8" fmla="*/ 618 w 2585"/>
                <a:gd name="T9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5" h="619">
                  <a:moveTo>
                    <a:pt x="618" y="619"/>
                  </a:moveTo>
                  <a:lnTo>
                    <a:pt x="2585" y="619"/>
                  </a:lnTo>
                  <a:lnTo>
                    <a:pt x="1967" y="0"/>
                  </a:lnTo>
                  <a:lnTo>
                    <a:pt x="0" y="0"/>
                  </a:lnTo>
                  <a:lnTo>
                    <a:pt x="618" y="619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noFill/>
            </a:ln>
          </p:spPr>
          <p:txBody>
            <a:bodyPr vert="horz" wrap="square" lIns="0" tIns="0" rIns="0" bIns="0" numCol="1" anchor="ctr" anchorCtr="0" compatLnSpc="1"/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" name="Freeform 121"/>
            <p:cNvSpPr/>
            <p:nvPr/>
          </p:nvSpPr>
          <p:spPr bwMode="auto">
            <a:xfrm>
              <a:off x="4079828" y="2000384"/>
              <a:ext cx="616378" cy="704147"/>
            </a:xfrm>
            <a:custGeom>
              <a:avLst/>
              <a:gdLst>
                <a:gd name="T0" fmla="*/ 0 w 618"/>
                <a:gd name="T1" fmla="*/ 0 h 706"/>
                <a:gd name="T2" fmla="*/ 0 w 618"/>
                <a:gd name="T3" fmla="*/ 88 h 706"/>
                <a:gd name="T4" fmla="*/ 618 w 618"/>
                <a:gd name="T5" fmla="*/ 706 h 706"/>
                <a:gd name="T6" fmla="*/ 618 w 618"/>
                <a:gd name="T7" fmla="*/ 619 h 706"/>
                <a:gd name="T8" fmla="*/ 0 w 618"/>
                <a:gd name="T9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706">
                  <a:moveTo>
                    <a:pt x="0" y="0"/>
                  </a:moveTo>
                  <a:lnTo>
                    <a:pt x="0" y="88"/>
                  </a:lnTo>
                  <a:lnTo>
                    <a:pt x="618" y="706"/>
                  </a:lnTo>
                  <a:lnTo>
                    <a:pt x="618" y="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0" name="Rectangle 122"/>
            <p:cNvSpPr>
              <a:spLocks noChangeArrowheads="1"/>
            </p:cNvSpPr>
            <p:nvPr/>
          </p:nvSpPr>
          <p:spPr bwMode="auto">
            <a:xfrm>
              <a:off x="4696206" y="2617759"/>
              <a:ext cx="1961837" cy="867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1" name="Freeform 120"/>
            <p:cNvSpPr/>
            <p:nvPr/>
          </p:nvSpPr>
          <p:spPr bwMode="auto">
            <a:xfrm>
              <a:off x="4390583" y="2005267"/>
              <a:ext cx="2027661" cy="386551"/>
            </a:xfrm>
            <a:custGeom>
              <a:avLst/>
              <a:gdLst>
                <a:gd name="T0" fmla="*/ 618 w 2585"/>
                <a:gd name="T1" fmla="*/ 619 h 619"/>
                <a:gd name="T2" fmla="*/ 2585 w 2585"/>
                <a:gd name="T3" fmla="*/ 619 h 619"/>
                <a:gd name="T4" fmla="*/ 1967 w 2585"/>
                <a:gd name="T5" fmla="*/ 0 h 619"/>
                <a:gd name="T6" fmla="*/ 0 w 2585"/>
                <a:gd name="T7" fmla="*/ 0 h 619"/>
                <a:gd name="T8" fmla="*/ 618 w 2585"/>
                <a:gd name="T9" fmla="*/ 619 h 619"/>
                <a:gd name="connsiteX0" fmla="*/ 2391 w 9339"/>
                <a:gd name="connsiteY0" fmla="*/ 10000 h 10000"/>
                <a:gd name="connsiteX1" fmla="*/ 9339 w 9339"/>
                <a:gd name="connsiteY1" fmla="*/ 7313 h 10000"/>
                <a:gd name="connsiteX2" fmla="*/ 7609 w 9339"/>
                <a:gd name="connsiteY2" fmla="*/ 0 h 10000"/>
                <a:gd name="connsiteX3" fmla="*/ 0 w 9339"/>
                <a:gd name="connsiteY3" fmla="*/ 0 h 10000"/>
                <a:gd name="connsiteX4" fmla="*/ 2391 w 9339"/>
                <a:gd name="connsiteY4" fmla="*/ 10000 h 10000"/>
                <a:gd name="connsiteX0-1" fmla="*/ 1892 w 10000"/>
                <a:gd name="connsiteY0-2" fmla="*/ 7435 h 7435"/>
                <a:gd name="connsiteX1-3" fmla="*/ 10000 w 10000"/>
                <a:gd name="connsiteY1-4" fmla="*/ 7313 h 7435"/>
                <a:gd name="connsiteX2-5" fmla="*/ 8148 w 10000"/>
                <a:gd name="connsiteY2-6" fmla="*/ 0 h 7435"/>
                <a:gd name="connsiteX3-7" fmla="*/ 0 w 10000"/>
                <a:gd name="connsiteY3-8" fmla="*/ 0 h 7435"/>
                <a:gd name="connsiteX4-9" fmla="*/ 1892 w 10000"/>
                <a:gd name="connsiteY4-10" fmla="*/ 7435 h 743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7435">
                  <a:moveTo>
                    <a:pt x="1892" y="7435"/>
                  </a:moveTo>
                  <a:lnTo>
                    <a:pt x="10000" y="7313"/>
                  </a:lnTo>
                  <a:lnTo>
                    <a:pt x="8148" y="0"/>
                  </a:lnTo>
                  <a:lnTo>
                    <a:pt x="0" y="0"/>
                  </a:lnTo>
                  <a:lnTo>
                    <a:pt x="1892" y="7435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3175">
              <a:noFill/>
            </a:ln>
          </p:spPr>
          <p:txBody>
            <a:bodyPr vert="horz" wrap="square" lIns="0" tIns="0" rIns="0" bIns="0" numCol="1" anchor="ctr" anchorCtr="0" compatLnSpc="1"/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12" name="그룹 72"/>
          <p:cNvGrpSpPr/>
          <p:nvPr/>
        </p:nvGrpSpPr>
        <p:grpSpPr>
          <a:xfrm>
            <a:off x="3472045" y="2210496"/>
            <a:ext cx="2199911" cy="753926"/>
            <a:chOff x="4079828" y="2000384"/>
            <a:chExt cx="2578215" cy="704147"/>
          </a:xfrm>
        </p:grpSpPr>
        <p:sp>
          <p:nvSpPr>
            <p:cNvPr id="13" name="Freeform 120"/>
            <p:cNvSpPr/>
            <p:nvPr/>
          </p:nvSpPr>
          <p:spPr bwMode="auto">
            <a:xfrm>
              <a:off x="4079828" y="2006734"/>
              <a:ext cx="2578215" cy="617376"/>
            </a:xfrm>
            <a:custGeom>
              <a:avLst/>
              <a:gdLst>
                <a:gd name="T0" fmla="*/ 618 w 2585"/>
                <a:gd name="T1" fmla="*/ 619 h 619"/>
                <a:gd name="T2" fmla="*/ 2585 w 2585"/>
                <a:gd name="T3" fmla="*/ 619 h 619"/>
                <a:gd name="T4" fmla="*/ 1967 w 2585"/>
                <a:gd name="T5" fmla="*/ 0 h 619"/>
                <a:gd name="T6" fmla="*/ 0 w 2585"/>
                <a:gd name="T7" fmla="*/ 0 h 619"/>
                <a:gd name="T8" fmla="*/ 618 w 2585"/>
                <a:gd name="T9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5" h="619">
                  <a:moveTo>
                    <a:pt x="618" y="619"/>
                  </a:moveTo>
                  <a:lnTo>
                    <a:pt x="2585" y="619"/>
                  </a:lnTo>
                  <a:lnTo>
                    <a:pt x="1967" y="0"/>
                  </a:lnTo>
                  <a:lnTo>
                    <a:pt x="0" y="0"/>
                  </a:lnTo>
                  <a:lnTo>
                    <a:pt x="618" y="619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noFill/>
            </a:ln>
          </p:spPr>
          <p:txBody>
            <a:bodyPr vert="horz" wrap="square" lIns="0" tIns="0" rIns="0" bIns="0" numCol="1" anchor="ctr" anchorCtr="0" compatLnSpc="1"/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4" name="Freeform 121"/>
            <p:cNvSpPr/>
            <p:nvPr/>
          </p:nvSpPr>
          <p:spPr bwMode="auto">
            <a:xfrm>
              <a:off x="4079828" y="2000384"/>
              <a:ext cx="616378" cy="704147"/>
            </a:xfrm>
            <a:custGeom>
              <a:avLst/>
              <a:gdLst>
                <a:gd name="T0" fmla="*/ 0 w 618"/>
                <a:gd name="T1" fmla="*/ 0 h 706"/>
                <a:gd name="T2" fmla="*/ 0 w 618"/>
                <a:gd name="T3" fmla="*/ 88 h 706"/>
                <a:gd name="T4" fmla="*/ 618 w 618"/>
                <a:gd name="T5" fmla="*/ 706 h 706"/>
                <a:gd name="T6" fmla="*/ 618 w 618"/>
                <a:gd name="T7" fmla="*/ 619 h 706"/>
                <a:gd name="T8" fmla="*/ 0 w 618"/>
                <a:gd name="T9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706">
                  <a:moveTo>
                    <a:pt x="0" y="0"/>
                  </a:moveTo>
                  <a:lnTo>
                    <a:pt x="0" y="88"/>
                  </a:lnTo>
                  <a:lnTo>
                    <a:pt x="618" y="706"/>
                  </a:lnTo>
                  <a:lnTo>
                    <a:pt x="618" y="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5" name="Rectangle 122"/>
            <p:cNvSpPr>
              <a:spLocks noChangeArrowheads="1"/>
            </p:cNvSpPr>
            <p:nvPr/>
          </p:nvSpPr>
          <p:spPr bwMode="auto">
            <a:xfrm>
              <a:off x="4696206" y="2617759"/>
              <a:ext cx="1961837" cy="8677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6" name="Freeform 120"/>
            <p:cNvSpPr/>
            <p:nvPr/>
          </p:nvSpPr>
          <p:spPr bwMode="auto">
            <a:xfrm>
              <a:off x="4390583" y="2005267"/>
              <a:ext cx="2027661" cy="386551"/>
            </a:xfrm>
            <a:custGeom>
              <a:avLst/>
              <a:gdLst>
                <a:gd name="T0" fmla="*/ 618 w 2585"/>
                <a:gd name="T1" fmla="*/ 619 h 619"/>
                <a:gd name="T2" fmla="*/ 2585 w 2585"/>
                <a:gd name="T3" fmla="*/ 619 h 619"/>
                <a:gd name="T4" fmla="*/ 1967 w 2585"/>
                <a:gd name="T5" fmla="*/ 0 h 619"/>
                <a:gd name="T6" fmla="*/ 0 w 2585"/>
                <a:gd name="T7" fmla="*/ 0 h 619"/>
                <a:gd name="T8" fmla="*/ 618 w 2585"/>
                <a:gd name="T9" fmla="*/ 619 h 619"/>
                <a:gd name="connsiteX0" fmla="*/ 2391 w 9339"/>
                <a:gd name="connsiteY0" fmla="*/ 10000 h 10000"/>
                <a:gd name="connsiteX1" fmla="*/ 9339 w 9339"/>
                <a:gd name="connsiteY1" fmla="*/ 7313 h 10000"/>
                <a:gd name="connsiteX2" fmla="*/ 7609 w 9339"/>
                <a:gd name="connsiteY2" fmla="*/ 0 h 10000"/>
                <a:gd name="connsiteX3" fmla="*/ 0 w 9339"/>
                <a:gd name="connsiteY3" fmla="*/ 0 h 10000"/>
                <a:gd name="connsiteX4" fmla="*/ 2391 w 9339"/>
                <a:gd name="connsiteY4" fmla="*/ 10000 h 10000"/>
                <a:gd name="connsiteX0-1" fmla="*/ 1892 w 10000"/>
                <a:gd name="connsiteY0-2" fmla="*/ 7435 h 7435"/>
                <a:gd name="connsiteX1-3" fmla="*/ 10000 w 10000"/>
                <a:gd name="connsiteY1-4" fmla="*/ 7313 h 7435"/>
                <a:gd name="connsiteX2-5" fmla="*/ 8148 w 10000"/>
                <a:gd name="connsiteY2-6" fmla="*/ 0 h 7435"/>
                <a:gd name="connsiteX3-7" fmla="*/ 0 w 10000"/>
                <a:gd name="connsiteY3-8" fmla="*/ 0 h 7435"/>
                <a:gd name="connsiteX4-9" fmla="*/ 1892 w 10000"/>
                <a:gd name="connsiteY4-10" fmla="*/ 7435 h 743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7435">
                  <a:moveTo>
                    <a:pt x="1892" y="7435"/>
                  </a:moveTo>
                  <a:lnTo>
                    <a:pt x="10000" y="7313"/>
                  </a:lnTo>
                  <a:lnTo>
                    <a:pt x="8148" y="0"/>
                  </a:lnTo>
                  <a:lnTo>
                    <a:pt x="0" y="0"/>
                  </a:lnTo>
                  <a:lnTo>
                    <a:pt x="1892" y="7435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3175">
              <a:noFill/>
            </a:ln>
          </p:spPr>
          <p:txBody>
            <a:bodyPr vert="horz" wrap="square" lIns="0" tIns="0" rIns="0" bIns="0" numCol="1" anchor="ctr" anchorCtr="0" compatLnSpc="1"/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17" name="그룹 72"/>
          <p:cNvGrpSpPr/>
          <p:nvPr/>
        </p:nvGrpSpPr>
        <p:grpSpPr>
          <a:xfrm>
            <a:off x="3472045" y="1619452"/>
            <a:ext cx="2199911" cy="753926"/>
            <a:chOff x="4079828" y="2000384"/>
            <a:chExt cx="2578215" cy="704147"/>
          </a:xfrm>
        </p:grpSpPr>
        <p:sp>
          <p:nvSpPr>
            <p:cNvPr id="18" name="Freeform 120"/>
            <p:cNvSpPr/>
            <p:nvPr/>
          </p:nvSpPr>
          <p:spPr bwMode="auto">
            <a:xfrm>
              <a:off x="4079828" y="2006734"/>
              <a:ext cx="2578215" cy="617376"/>
            </a:xfrm>
            <a:custGeom>
              <a:avLst/>
              <a:gdLst>
                <a:gd name="T0" fmla="*/ 618 w 2585"/>
                <a:gd name="T1" fmla="*/ 619 h 619"/>
                <a:gd name="T2" fmla="*/ 2585 w 2585"/>
                <a:gd name="T3" fmla="*/ 619 h 619"/>
                <a:gd name="T4" fmla="*/ 1967 w 2585"/>
                <a:gd name="T5" fmla="*/ 0 h 619"/>
                <a:gd name="T6" fmla="*/ 0 w 2585"/>
                <a:gd name="T7" fmla="*/ 0 h 619"/>
                <a:gd name="T8" fmla="*/ 618 w 2585"/>
                <a:gd name="T9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5" h="619">
                  <a:moveTo>
                    <a:pt x="618" y="619"/>
                  </a:moveTo>
                  <a:lnTo>
                    <a:pt x="2585" y="619"/>
                  </a:lnTo>
                  <a:lnTo>
                    <a:pt x="1967" y="0"/>
                  </a:lnTo>
                  <a:lnTo>
                    <a:pt x="0" y="0"/>
                  </a:lnTo>
                  <a:lnTo>
                    <a:pt x="618" y="619"/>
                  </a:lnTo>
                  <a:close/>
                </a:path>
              </a:pathLst>
            </a:custGeom>
            <a:solidFill>
              <a:schemeClr val="accent4"/>
            </a:solidFill>
            <a:ln w="3175">
              <a:noFill/>
            </a:ln>
          </p:spPr>
          <p:txBody>
            <a:bodyPr vert="horz" wrap="square" lIns="0" tIns="0" rIns="0" bIns="0" numCol="1" anchor="ctr" anchorCtr="0" compatLnSpc="1"/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9" name="Freeform 121"/>
            <p:cNvSpPr/>
            <p:nvPr/>
          </p:nvSpPr>
          <p:spPr bwMode="auto">
            <a:xfrm>
              <a:off x="4079828" y="2000384"/>
              <a:ext cx="616378" cy="704147"/>
            </a:xfrm>
            <a:custGeom>
              <a:avLst/>
              <a:gdLst>
                <a:gd name="T0" fmla="*/ 0 w 618"/>
                <a:gd name="T1" fmla="*/ 0 h 706"/>
                <a:gd name="T2" fmla="*/ 0 w 618"/>
                <a:gd name="T3" fmla="*/ 88 h 706"/>
                <a:gd name="T4" fmla="*/ 618 w 618"/>
                <a:gd name="T5" fmla="*/ 706 h 706"/>
                <a:gd name="T6" fmla="*/ 618 w 618"/>
                <a:gd name="T7" fmla="*/ 619 h 706"/>
                <a:gd name="T8" fmla="*/ 0 w 618"/>
                <a:gd name="T9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706">
                  <a:moveTo>
                    <a:pt x="0" y="0"/>
                  </a:moveTo>
                  <a:lnTo>
                    <a:pt x="0" y="88"/>
                  </a:lnTo>
                  <a:lnTo>
                    <a:pt x="618" y="706"/>
                  </a:lnTo>
                  <a:lnTo>
                    <a:pt x="618" y="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0" name="Rectangle 122"/>
            <p:cNvSpPr>
              <a:spLocks noChangeArrowheads="1"/>
            </p:cNvSpPr>
            <p:nvPr/>
          </p:nvSpPr>
          <p:spPr bwMode="auto">
            <a:xfrm>
              <a:off x="4696206" y="2617759"/>
              <a:ext cx="1961837" cy="8677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cxnSp>
        <p:nvCxnSpPr>
          <p:cNvPr id="21" name="Elbow Connector 77"/>
          <p:cNvCxnSpPr/>
          <p:nvPr/>
        </p:nvCxnSpPr>
        <p:spPr>
          <a:xfrm rot="10800000">
            <a:off x="2903699" y="1717588"/>
            <a:ext cx="633585" cy="228979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4"/>
            </a:solidFill>
            <a:prstDash val="sysDash"/>
            <a:headEnd type="oval" w="lg" len="lg"/>
            <a:tailEnd type="triangle"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81"/>
          <p:cNvCxnSpPr/>
          <p:nvPr/>
        </p:nvCxnSpPr>
        <p:spPr>
          <a:xfrm rot="10800000">
            <a:off x="2903699" y="2878315"/>
            <a:ext cx="633585" cy="228979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2"/>
            </a:solidFill>
            <a:prstDash val="sysDash"/>
            <a:headEnd type="oval" w="lg" len="lg"/>
            <a:tailEnd type="triangle"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82"/>
          <p:cNvCxnSpPr/>
          <p:nvPr/>
        </p:nvCxnSpPr>
        <p:spPr>
          <a:xfrm flipV="1">
            <a:off x="5668288" y="2377879"/>
            <a:ext cx="528893" cy="228980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3"/>
            </a:solidFill>
            <a:prstDash val="sysDash"/>
            <a:headEnd type="oval" w="lg" len="lg"/>
            <a:tailEnd type="triangle"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84"/>
          <p:cNvCxnSpPr/>
          <p:nvPr/>
        </p:nvCxnSpPr>
        <p:spPr>
          <a:xfrm flipV="1">
            <a:off x="5668288" y="3539524"/>
            <a:ext cx="528893" cy="228980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/>
            </a:solidFill>
            <a:prstDash val="sysDash"/>
            <a:headEnd type="oval" w="lg" len="lg"/>
            <a:tailEnd type="triangle"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93"/>
          <p:cNvSpPr>
            <a:spLocks noChangeArrowheads="1"/>
          </p:cNvSpPr>
          <p:nvPr/>
        </p:nvSpPr>
        <p:spPr bwMode="auto">
          <a:xfrm>
            <a:off x="6249828" y="2058505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6" name="TextBox 94"/>
          <p:cNvSpPr txBox="1">
            <a:spLocks noChangeArrowheads="1"/>
          </p:cNvSpPr>
          <p:nvPr/>
        </p:nvSpPr>
        <p:spPr bwMode="auto">
          <a:xfrm>
            <a:off x="6249828" y="2379273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345078" y="2387721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93"/>
          <p:cNvSpPr>
            <a:spLocks noChangeArrowheads="1"/>
          </p:cNvSpPr>
          <p:nvPr/>
        </p:nvSpPr>
        <p:spPr bwMode="auto">
          <a:xfrm>
            <a:off x="1954821" y="1388810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9" name="TextBox 94"/>
          <p:cNvSpPr txBox="1">
            <a:spLocks noChangeArrowheads="1"/>
          </p:cNvSpPr>
          <p:nvPr/>
        </p:nvSpPr>
        <p:spPr bwMode="auto">
          <a:xfrm>
            <a:off x="1084986" y="1709578"/>
            <a:ext cx="1766455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2543336" y="1718026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93"/>
          <p:cNvSpPr>
            <a:spLocks noChangeArrowheads="1"/>
          </p:cNvSpPr>
          <p:nvPr/>
        </p:nvSpPr>
        <p:spPr bwMode="auto">
          <a:xfrm>
            <a:off x="6249828" y="3201505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5" name="TextBox 94"/>
          <p:cNvSpPr txBox="1">
            <a:spLocks noChangeArrowheads="1"/>
          </p:cNvSpPr>
          <p:nvPr/>
        </p:nvSpPr>
        <p:spPr bwMode="auto">
          <a:xfrm>
            <a:off x="6249828" y="3522273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6345078" y="3530721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93"/>
          <p:cNvSpPr>
            <a:spLocks noChangeArrowheads="1"/>
          </p:cNvSpPr>
          <p:nvPr/>
        </p:nvSpPr>
        <p:spPr bwMode="auto">
          <a:xfrm>
            <a:off x="1954821" y="2531810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8" name="TextBox 94"/>
          <p:cNvSpPr txBox="1">
            <a:spLocks noChangeArrowheads="1"/>
          </p:cNvSpPr>
          <p:nvPr/>
        </p:nvSpPr>
        <p:spPr bwMode="auto">
          <a:xfrm>
            <a:off x="1084986" y="2852578"/>
            <a:ext cx="1766455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543336" y="2861026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1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47"/>
          <p:cNvSpPr/>
          <p:nvPr/>
        </p:nvSpPr>
        <p:spPr bwMode="auto">
          <a:xfrm>
            <a:off x="990117" y="1203931"/>
            <a:ext cx="341998" cy="344549"/>
          </a:xfrm>
          <a:custGeom>
            <a:avLst/>
            <a:gdLst>
              <a:gd name="T0" fmla="*/ 221046570 w 20932"/>
              <a:gd name="T1" fmla="*/ 184616427 h 20930"/>
              <a:gd name="T2" fmla="*/ 171990490 w 20932"/>
              <a:gd name="T3" fmla="*/ 154825435 h 20930"/>
              <a:gd name="T4" fmla="*/ 163670272 w 20932"/>
              <a:gd name="T5" fmla="*/ 156178187 h 20930"/>
              <a:gd name="T6" fmla="*/ 149238254 w 20932"/>
              <a:gd name="T7" fmla="*/ 171062353 h 20930"/>
              <a:gd name="T8" fmla="*/ 140352361 w 20932"/>
              <a:gd name="T9" fmla="*/ 174910157 h 20930"/>
              <a:gd name="T10" fmla="*/ 87616328 w 20932"/>
              <a:gd name="T11" fmla="*/ 139775819 h 20930"/>
              <a:gd name="T12" fmla="*/ 53483366 w 20932"/>
              <a:gd name="T13" fmla="*/ 85350260 h 20930"/>
              <a:gd name="T14" fmla="*/ 57205261 w 20932"/>
              <a:gd name="T15" fmla="*/ 76192552 h 20930"/>
              <a:gd name="T16" fmla="*/ 69504449 w 20932"/>
              <a:gd name="T17" fmla="*/ 63517837 h 20930"/>
              <a:gd name="T18" fmla="*/ 71019052 w 20932"/>
              <a:gd name="T19" fmla="*/ 54844325 h 20930"/>
              <a:gd name="T20" fmla="*/ 43957245 w 20932"/>
              <a:gd name="T21" fmla="*/ 2374799 h 20930"/>
              <a:gd name="T22" fmla="*/ 38101485 w 20932"/>
              <a:gd name="T23" fmla="*/ 1286165 h 20930"/>
              <a:gd name="T24" fmla="*/ 4543689 w 20932"/>
              <a:gd name="T25" fmla="*/ 35804207 h 20930"/>
              <a:gd name="T26" fmla="*/ 171139 w 20932"/>
              <a:gd name="T27" fmla="*/ 44906028 h 20930"/>
              <a:gd name="T28" fmla="*/ 62176127 w 20932"/>
              <a:gd name="T29" fmla="*/ 165995064 h 20930"/>
              <a:gd name="T30" fmla="*/ 179649413 w 20932"/>
              <a:gd name="T31" fmla="*/ 229907870 h 20930"/>
              <a:gd name="T32" fmla="*/ 188480671 w 20932"/>
              <a:gd name="T33" fmla="*/ 225411690 h 20930"/>
              <a:gd name="T34" fmla="*/ 221995397 w 20932"/>
              <a:gd name="T35" fmla="*/ 190849720 h 20930"/>
              <a:gd name="T36" fmla="*/ 221046570 w 20932"/>
              <a:gd name="T37" fmla="*/ 184616427 h 20930"/>
              <a:gd name="T38" fmla="*/ 221046570 w 20932"/>
              <a:gd name="T39" fmla="*/ 184616427 h 2093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20932" h="20930">
                <a:moveTo>
                  <a:pt x="20723" y="16794"/>
                </a:moveTo>
                <a:lnTo>
                  <a:pt x="16124" y="14084"/>
                </a:lnTo>
                <a:cubicBezTo>
                  <a:pt x="15885" y="13962"/>
                  <a:pt x="15534" y="14017"/>
                  <a:pt x="15344" y="14207"/>
                </a:cubicBezTo>
                <a:lnTo>
                  <a:pt x="13991" y="15561"/>
                </a:lnTo>
                <a:cubicBezTo>
                  <a:pt x="13801" y="15750"/>
                  <a:pt x="13427" y="15908"/>
                  <a:pt x="13158" y="15911"/>
                </a:cubicBezTo>
                <a:cubicBezTo>
                  <a:pt x="13158" y="15911"/>
                  <a:pt x="11429" y="15931"/>
                  <a:pt x="8214" y="12715"/>
                </a:cubicBezTo>
                <a:cubicBezTo>
                  <a:pt x="4998" y="9499"/>
                  <a:pt x="5014" y="7764"/>
                  <a:pt x="5014" y="7764"/>
                </a:cubicBezTo>
                <a:cubicBezTo>
                  <a:pt x="5016" y="7495"/>
                  <a:pt x="5173" y="7121"/>
                  <a:pt x="5363" y="6931"/>
                </a:cubicBezTo>
                <a:lnTo>
                  <a:pt x="6516" y="5778"/>
                </a:lnTo>
                <a:cubicBezTo>
                  <a:pt x="6706" y="5588"/>
                  <a:pt x="6770" y="5233"/>
                  <a:pt x="6658" y="4989"/>
                </a:cubicBezTo>
                <a:lnTo>
                  <a:pt x="4121" y="216"/>
                </a:lnTo>
                <a:cubicBezTo>
                  <a:pt x="4008" y="-28"/>
                  <a:pt x="3762" y="-72"/>
                  <a:pt x="3572" y="117"/>
                </a:cubicBezTo>
                <a:lnTo>
                  <a:pt x="426" y="3257"/>
                </a:lnTo>
                <a:cubicBezTo>
                  <a:pt x="236" y="3446"/>
                  <a:pt x="51" y="3819"/>
                  <a:pt x="16" y="4085"/>
                </a:cubicBezTo>
                <a:cubicBezTo>
                  <a:pt x="16" y="4085"/>
                  <a:pt x="-598" y="8672"/>
                  <a:pt x="5829" y="15100"/>
                </a:cubicBezTo>
                <a:cubicBezTo>
                  <a:pt x="12255" y="21528"/>
                  <a:pt x="16842" y="20914"/>
                  <a:pt x="16842" y="20914"/>
                </a:cubicBezTo>
                <a:cubicBezTo>
                  <a:pt x="17108" y="20878"/>
                  <a:pt x="17480" y="20694"/>
                  <a:pt x="17670" y="20505"/>
                </a:cubicBezTo>
                <a:lnTo>
                  <a:pt x="20812" y="17361"/>
                </a:lnTo>
                <a:cubicBezTo>
                  <a:pt x="21002" y="17171"/>
                  <a:pt x="20962" y="16916"/>
                  <a:pt x="20723" y="16794"/>
                </a:cubicBezTo>
                <a:close/>
                <a:moveTo>
                  <a:pt x="20723" y="16794"/>
                </a:move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0" rIns="0" bIns="0"/>
          <a:lstStyle/>
          <a:p>
            <a:endParaRPr lang="en-US" sz="101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3" name="Group 109"/>
          <p:cNvGrpSpPr/>
          <p:nvPr/>
        </p:nvGrpSpPr>
        <p:grpSpPr bwMode="auto">
          <a:xfrm>
            <a:off x="3524583" y="1213999"/>
            <a:ext cx="341998" cy="341998"/>
            <a:chOff x="0" y="0"/>
            <a:chExt cx="576" cy="576"/>
          </a:xfrm>
          <a:solidFill>
            <a:schemeClr val="accent2"/>
          </a:solidFill>
        </p:grpSpPr>
        <p:sp>
          <p:nvSpPr>
            <p:cNvPr id="4" name="AutoShape 90"/>
            <p:cNvSpPr/>
            <p:nvPr/>
          </p:nvSpPr>
          <p:spPr bwMode="auto">
            <a:xfrm>
              <a:off x="0" y="0"/>
              <a:ext cx="576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w 21600"/>
                <a:gd name="T45" fmla="*/ 0 h 21600"/>
                <a:gd name="T46" fmla="*/ 0 w 21600"/>
                <a:gd name="T47" fmla="*/ 0 h 21600"/>
                <a:gd name="T48" fmla="*/ 0 w 21600"/>
                <a:gd name="T49" fmla="*/ 0 h 21600"/>
                <a:gd name="T50" fmla="*/ 0 w 21600"/>
                <a:gd name="T51" fmla="*/ 0 h 21600"/>
                <a:gd name="T52" fmla="*/ 0 w 21600"/>
                <a:gd name="T53" fmla="*/ 0 h 21600"/>
                <a:gd name="T54" fmla="*/ 0 w 21600"/>
                <a:gd name="T55" fmla="*/ 0 h 21600"/>
                <a:gd name="T56" fmla="*/ 0 w 21600"/>
                <a:gd name="T57" fmla="*/ 0 h 21600"/>
                <a:gd name="T58" fmla="*/ 0 w 21600"/>
                <a:gd name="T59" fmla="*/ 0 h 21600"/>
                <a:gd name="T60" fmla="*/ 0 w 21600"/>
                <a:gd name="T61" fmla="*/ 0 h 21600"/>
                <a:gd name="T62" fmla="*/ 0 w 21600"/>
                <a:gd name="T63" fmla="*/ 0 h 21600"/>
                <a:gd name="T64" fmla="*/ 0 w 21600"/>
                <a:gd name="T65" fmla="*/ 0 h 21600"/>
                <a:gd name="T66" fmla="*/ 0 w 21600"/>
                <a:gd name="T67" fmla="*/ 0 h 21600"/>
                <a:gd name="T68" fmla="*/ 0 w 21600"/>
                <a:gd name="T69" fmla="*/ 0 h 21600"/>
                <a:gd name="T70" fmla="*/ 0 w 21600"/>
                <a:gd name="T71" fmla="*/ 0 h 21600"/>
                <a:gd name="T72" fmla="*/ 0 w 21600"/>
                <a:gd name="T73" fmla="*/ 0 h 21600"/>
                <a:gd name="T74" fmla="*/ 0 w 21600"/>
                <a:gd name="T75" fmla="*/ 0 h 21600"/>
                <a:gd name="T76" fmla="*/ 0 w 21600"/>
                <a:gd name="T77" fmla="*/ 0 h 21600"/>
                <a:gd name="T78" fmla="*/ 0 w 21600"/>
                <a:gd name="T79" fmla="*/ 0 h 21600"/>
                <a:gd name="T80" fmla="*/ 0 w 21600"/>
                <a:gd name="T81" fmla="*/ 0 h 21600"/>
                <a:gd name="T82" fmla="*/ 0 w 21600"/>
                <a:gd name="T83" fmla="*/ 0 h 21600"/>
                <a:gd name="T84" fmla="*/ 0 w 21600"/>
                <a:gd name="T85" fmla="*/ 0 h 21600"/>
                <a:gd name="T86" fmla="*/ 0 w 21600"/>
                <a:gd name="T87" fmla="*/ 0 h 21600"/>
                <a:gd name="T88" fmla="*/ 0 w 21600"/>
                <a:gd name="T89" fmla="*/ 0 h 21600"/>
                <a:gd name="T90" fmla="*/ 0 w 21600"/>
                <a:gd name="T91" fmla="*/ 0 h 21600"/>
                <a:gd name="T92" fmla="*/ 0 w 21600"/>
                <a:gd name="T93" fmla="*/ 0 h 21600"/>
                <a:gd name="T94" fmla="*/ 0 w 21600"/>
                <a:gd name="T95" fmla="*/ 0 h 21600"/>
                <a:gd name="T96" fmla="*/ 0 w 21600"/>
                <a:gd name="T97" fmla="*/ 0 h 21600"/>
                <a:gd name="T98" fmla="*/ 0 w 21600"/>
                <a:gd name="T99" fmla="*/ 0 h 21600"/>
                <a:gd name="T100" fmla="*/ 0 w 21600"/>
                <a:gd name="T101" fmla="*/ 0 h 21600"/>
                <a:gd name="T102" fmla="*/ 0 w 21600"/>
                <a:gd name="T103" fmla="*/ 0 h 21600"/>
                <a:gd name="T104" fmla="*/ 0 w 21600"/>
                <a:gd name="T105" fmla="*/ 0 h 21600"/>
                <a:gd name="T106" fmla="*/ 0 w 21600"/>
                <a:gd name="T107" fmla="*/ 0 h 21600"/>
                <a:gd name="T108" fmla="*/ 0 w 21600"/>
                <a:gd name="T109" fmla="*/ 0 h 21600"/>
                <a:gd name="T110" fmla="*/ 0 w 21600"/>
                <a:gd name="T111" fmla="*/ 0 h 21600"/>
                <a:gd name="T112" fmla="*/ 0 w 21600"/>
                <a:gd name="T113" fmla="*/ 0 h 21600"/>
                <a:gd name="T114" fmla="*/ 0 w 21600"/>
                <a:gd name="T115" fmla="*/ 0 h 21600"/>
                <a:gd name="T116" fmla="*/ 0 w 21600"/>
                <a:gd name="T117" fmla="*/ 0 h 216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7951" y="7646"/>
                  </a:moveTo>
                  <a:cubicBezTo>
                    <a:pt x="18069" y="7639"/>
                    <a:pt x="18121" y="7531"/>
                    <a:pt x="18225" y="7500"/>
                  </a:cubicBezTo>
                  <a:cubicBezTo>
                    <a:pt x="18420" y="7442"/>
                    <a:pt x="18352" y="7564"/>
                    <a:pt x="18447" y="7660"/>
                  </a:cubicBezTo>
                  <a:cubicBezTo>
                    <a:pt x="18529" y="7660"/>
                    <a:pt x="18346" y="7716"/>
                    <a:pt x="18334" y="7716"/>
                  </a:cubicBezTo>
                  <a:cubicBezTo>
                    <a:pt x="18252" y="7747"/>
                    <a:pt x="18257" y="7731"/>
                    <a:pt x="18192" y="7731"/>
                  </a:cubicBezTo>
                  <a:cubicBezTo>
                    <a:pt x="18166" y="7764"/>
                    <a:pt x="18232" y="7915"/>
                    <a:pt x="18248" y="7915"/>
                  </a:cubicBezTo>
                  <a:cubicBezTo>
                    <a:pt x="18307" y="8002"/>
                    <a:pt x="18338" y="7946"/>
                    <a:pt x="18332" y="8076"/>
                  </a:cubicBezTo>
                  <a:cubicBezTo>
                    <a:pt x="18326" y="8193"/>
                    <a:pt x="18422" y="8085"/>
                    <a:pt x="18461" y="8085"/>
                  </a:cubicBezTo>
                  <a:cubicBezTo>
                    <a:pt x="18461" y="8156"/>
                    <a:pt x="18566" y="8214"/>
                    <a:pt x="18574" y="8297"/>
                  </a:cubicBezTo>
                  <a:cubicBezTo>
                    <a:pt x="18528" y="8303"/>
                    <a:pt x="18423" y="8283"/>
                    <a:pt x="18404" y="8297"/>
                  </a:cubicBezTo>
                  <a:cubicBezTo>
                    <a:pt x="18411" y="8380"/>
                    <a:pt x="18461" y="8380"/>
                    <a:pt x="18461" y="8453"/>
                  </a:cubicBezTo>
                  <a:cubicBezTo>
                    <a:pt x="18549" y="8453"/>
                    <a:pt x="18392" y="8680"/>
                    <a:pt x="18546" y="8680"/>
                  </a:cubicBezTo>
                  <a:cubicBezTo>
                    <a:pt x="18510" y="8823"/>
                    <a:pt x="18267" y="8774"/>
                    <a:pt x="18234" y="8638"/>
                  </a:cubicBezTo>
                  <a:cubicBezTo>
                    <a:pt x="17995" y="8584"/>
                    <a:pt x="18122" y="8416"/>
                    <a:pt x="18114" y="8284"/>
                  </a:cubicBezTo>
                  <a:cubicBezTo>
                    <a:pt x="18104" y="8108"/>
                    <a:pt x="17951" y="8050"/>
                    <a:pt x="17951" y="7915"/>
                  </a:cubicBezTo>
                  <a:cubicBezTo>
                    <a:pt x="17826" y="7915"/>
                    <a:pt x="17951" y="7670"/>
                    <a:pt x="17951" y="7646"/>
                  </a:cubicBezTo>
                  <a:close/>
                  <a:moveTo>
                    <a:pt x="17869" y="15860"/>
                  </a:moveTo>
                  <a:cubicBezTo>
                    <a:pt x="17880" y="15711"/>
                    <a:pt x="17855" y="15455"/>
                    <a:pt x="17923" y="15455"/>
                  </a:cubicBezTo>
                  <a:cubicBezTo>
                    <a:pt x="17923" y="15341"/>
                    <a:pt x="17986" y="15185"/>
                    <a:pt x="17994" y="15044"/>
                  </a:cubicBezTo>
                  <a:cubicBezTo>
                    <a:pt x="18017" y="15044"/>
                    <a:pt x="18041" y="15044"/>
                    <a:pt x="18065" y="15044"/>
                  </a:cubicBezTo>
                  <a:cubicBezTo>
                    <a:pt x="18065" y="15015"/>
                    <a:pt x="18058" y="14913"/>
                    <a:pt x="18107" y="14888"/>
                  </a:cubicBezTo>
                  <a:cubicBezTo>
                    <a:pt x="18107" y="14812"/>
                    <a:pt x="18303" y="14778"/>
                    <a:pt x="18192" y="14676"/>
                  </a:cubicBezTo>
                  <a:cubicBezTo>
                    <a:pt x="18145" y="14660"/>
                    <a:pt x="18107" y="14451"/>
                    <a:pt x="18107" y="14378"/>
                  </a:cubicBezTo>
                  <a:cubicBezTo>
                    <a:pt x="18046" y="14439"/>
                    <a:pt x="18138" y="14619"/>
                    <a:pt x="17994" y="14619"/>
                  </a:cubicBezTo>
                  <a:cubicBezTo>
                    <a:pt x="17994" y="14447"/>
                    <a:pt x="17802" y="14718"/>
                    <a:pt x="17966" y="14718"/>
                  </a:cubicBezTo>
                  <a:cubicBezTo>
                    <a:pt x="17966" y="14874"/>
                    <a:pt x="17765" y="14803"/>
                    <a:pt x="17696" y="14761"/>
                  </a:cubicBezTo>
                  <a:cubicBezTo>
                    <a:pt x="17662" y="14847"/>
                    <a:pt x="17637" y="14882"/>
                    <a:pt x="17739" y="14903"/>
                  </a:cubicBezTo>
                  <a:cubicBezTo>
                    <a:pt x="17698" y="15025"/>
                    <a:pt x="17655" y="14946"/>
                    <a:pt x="17597" y="14903"/>
                  </a:cubicBezTo>
                  <a:cubicBezTo>
                    <a:pt x="17540" y="15073"/>
                    <a:pt x="17410" y="16061"/>
                    <a:pt x="17786" y="15978"/>
                  </a:cubicBezTo>
                  <a:cubicBezTo>
                    <a:pt x="16200" y="18114"/>
                    <a:pt x="13659" y="19500"/>
                    <a:pt x="10800" y="19500"/>
                  </a:cubicBezTo>
                  <a:cubicBezTo>
                    <a:pt x="6003" y="19500"/>
                    <a:pt x="2100" y="15597"/>
                    <a:pt x="2100" y="10800"/>
                  </a:cubicBezTo>
                  <a:cubicBezTo>
                    <a:pt x="2100" y="9473"/>
                    <a:pt x="2400" y="8214"/>
                    <a:pt x="2934" y="7088"/>
                  </a:cubicBezTo>
                  <a:cubicBezTo>
                    <a:pt x="2934" y="7089"/>
                    <a:pt x="2936" y="7091"/>
                    <a:pt x="2936" y="7093"/>
                  </a:cubicBezTo>
                  <a:cubicBezTo>
                    <a:pt x="3188" y="7294"/>
                    <a:pt x="3192" y="7631"/>
                    <a:pt x="3192" y="7901"/>
                  </a:cubicBezTo>
                  <a:cubicBezTo>
                    <a:pt x="3158" y="8054"/>
                    <a:pt x="3234" y="8236"/>
                    <a:pt x="3234" y="8383"/>
                  </a:cubicBezTo>
                  <a:cubicBezTo>
                    <a:pt x="3305" y="8418"/>
                    <a:pt x="3432" y="8638"/>
                    <a:pt x="3432" y="8709"/>
                  </a:cubicBezTo>
                  <a:cubicBezTo>
                    <a:pt x="3435" y="8709"/>
                    <a:pt x="3594" y="8932"/>
                    <a:pt x="3603" y="8949"/>
                  </a:cubicBezTo>
                  <a:cubicBezTo>
                    <a:pt x="3792" y="8949"/>
                    <a:pt x="3886" y="9032"/>
                    <a:pt x="3886" y="9205"/>
                  </a:cubicBezTo>
                  <a:cubicBezTo>
                    <a:pt x="3876" y="9205"/>
                    <a:pt x="4000" y="9469"/>
                    <a:pt x="4042" y="9502"/>
                  </a:cubicBezTo>
                  <a:cubicBezTo>
                    <a:pt x="4042" y="9577"/>
                    <a:pt x="4155" y="9849"/>
                    <a:pt x="4226" y="9885"/>
                  </a:cubicBezTo>
                  <a:cubicBezTo>
                    <a:pt x="4226" y="10115"/>
                    <a:pt x="4784" y="10484"/>
                    <a:pt x="4465" y="9943"/>
                  </a:cubicBezTo>
                  <a:cubicBezTo>
                    <a:pt x="4436" y="9894"/>
                    <a:pt x="4289" y="9616"/>
                    <a:pt x="4255" y="9616"/>
                  </a:cubicBezTo>
                  <a:cubicBezTo>
                    <a:pt x="4255" y="9525"/>
                    <a:pt x="4068" y="9420"/>
                    <a:pt x="4090" y="9342"/>
                  </a:cubicBezTo>
                  <a:cubicBezTo>
                    <a:pt x="4124" y="9221"/>
                    <a:pt x="4340" y="9498"/>
                    <a:pt x="4340" y="9559"/>
                  </a:cubicBezTo>
                  <a:cubicBezTo>
                    <a:pt x="4371" y="9559"/>
                    <a:pt x="4453" y="9741"/>
                    <a:pt x="4453" y="9758"/>
                  </a:cubicBezTo>
                  <a:cubicBezTo>
                    <a:pt x="4505" y="9758"/>
                    <a:pt x="4709" y="9909"/>
                    <a:pt x="4709" y="9999"/>
                  </a:cubicBezTo>
                  <a:cubicBezTo>
                    <a:pt x="4856" y="9999"/>
                    <a:pt x="4940" y="10367"/>
                    <a:pt x="4945" y="10471"/>
                  </a:cubicBezTo>
                  <a:cubicBezTo>
                    <a:pt x="4948" y="10558"/>
                    <a:pt x="4996" y="10792"/>
                    <a:pt x="5120" y="10792"/>
                  </a:cubicBezTo>
                  <a:cubicBezTo>
                    <a:pt x="5174" y="10900"/>
                    <a:pt x="5409" y="10861"/>
                    <a:pt x="5460" y="10962"/>
                  </a:cubicBezTo>
                  <a:cubicBezTo>
                    <a:pt x="5611" y="10962"/>
                    <a:pt x="5777" y="11075"/>
                    <a:pt x="5941" y="11075"/>
                  </a:cubicBezTo>
                  <a:cubicBezTo>
                    <a:pt x="6084" y="11075"/>
                    <a:pt x="6113" y="11246"/>
                    <a:pt x="6239" y="11246"/>
                  </a:cubicBezTo>
                  <a:cubicBezTo>
                    <a:pt x="6259" y="11285"/>
                    <a:pt x="6324" y="11271"/>
                    <a:pt x="6324" y="11302"/>
                  </a:cubicBezTo>
                  <a:cubicBezTo>
                    <a:pt x="6448" y="11302"/>
                    <a:pt x="6791" y="11496"/>
                    <a:pt x="6735" y="11642"/>
                  </a:cubicBezTo>
                  <a:cubicBezTo>
                    <a:pt x="6795" y="11672"/>
                    <a:pt x="6964" y="11843"/>
                    <a:pt x="6947" y="11926"/>
                  </a:cubicBezTo>
                  <a:cubicBezTo>
                    <a:pt x="6971" y="12095"/>
                    <a:pt x="7238" y="12086"/>
                    <a:pt x="7345" y="12138"/>
                  </a:cubicBezTo>
                  <a:cubicBezTo>
                    <a:pt x="7444" y="11839"/>
                    <a:pt x="7571" y="12122"/>
                    <a:pt x="7571" y="12266"/>
                  </a:cubicBezTo>
                  <a:cubicBezTo>
                    <a:pt x="7561" y="12313"/>
                    <a:pt x="7571" y="12512"/>
                    <a:pt x="7571" y="12606"/>
                  </a:cubicBezTo>
                  <a:cubicBezTo>
                    <a:pt x="7701" y="12606"/>
                    <a:pt x="7536" y="12818"/>
                    <a:pt x="7501" y="12677"/>
                  </a:cubicBezTo>
                  <a:cubicBezTo>
                    <a:pt x="7451" y="12698"/>
                    <a:pt x="7423" y="12736"/>
                    <a:pt x="7415" y="12790"/>
                  </a:cubicBezTo>
                  <a:cubicBezTo>
                    <a:pt x="7346" y="12790"/>
                    <a:pt x="7186" y="13220"/>
                    <a:pt x="7345" y="13272"/>
                  </a:cubicBezTo>
                  <a:cubicBezTo>
                    <a:pt x="7326" y="13439"/>
                    <a:pt x="7134" y="13582"/>
                    <a:pt x="7316" y="13683"/>
                  </a:cubicBezTo>
                  <a:cubicBezTo>
                    <a:pt x="7316" y="13672"/>
                    <a:pt x="7662" y="14179"/>
                    <a:pt x="7614" y="14179"/>
                  </a:cubicBezTo>
                  <a:cubicBezTo>
                    <a:pt x="7614" y="14259"/>
                    <a:pt x="7665" y="14355"/>
                    <a:pt x="7685" y="14420"/>
                  </a:cubicBezTo>
                  <a:cubicBezTo>
                    <a:pt x="7685" y="14567"/>
                    <a:pt x="7830" y="14902"/>
                    <a:pt x="8039" y="14902"/>
                  </a:cubicBezTo>
                  <a:cubicBezTo>
                    <a:pt x="8037" y="14898"/>
                    <a:pt x="8254" y="15129"/>
                    <a:pt x="8223" y="15129"/>
                  </a:cubicBezTo>
                  <a:cubicBezTo>
                    <a:pt x="8287" y="15511"/>
                    <a:pt x="8195" y="15751"/>
                    <a:pt x="8195" y="16163"/>
                  </a:cubicBezTo>
                  <a:cubicBezTo>
                    <a:pt x="8072" y="16163"/>
                    <a:pt x="8188" y="16989"/>
                    <a:pt x="8025" y="17071"/>
                  </a:cubicBezTo>
                  <a:cubicBezTo>
                    <a:pt x="7995" y="17203"/>
                    <a:pt x="7898" y="17312"/>
                    <a:pt x="7940" y="17396"/>
                  </a:cubicBezTo>
                  <a:cubicBezTo>
                    <a:pt x="7954" y="17531"/>
                    <a:pt x="7940" y="17666"/>
                    <a:pt x="7940" y="17779"/>
                  </a:cubicBezTo>
                  <a:cubicBezTo>
                    <a:pt x="7907" y="17779"/>
                    <a:pt x="7869" y="17962"/>
                    <a:pt x="7869" y="18006"/>
                  </a:cubicBezTo>
                  <a:cubicBezTo>
                    <a:pt x="7775" y="18006"/>
                    <a:pt x="7769" y="18709"/>
                    <a:pt x="7780" y="18957"/>
                  </a:cubicBezTo>
                  <a:cubicBezTo>
                    <a:pt x="8005" y="19041"/>
                    <a:pt x="8236" y="19114"/>
                    <a:pt x="8470" y="19179"/>
                  </a:cubicBezTo>
                  <a:cubicBezTo>
                    <a:pt x="8443" y="19138"/>
                    <a:pt x="8422" y="19094"/>
                    <a:pt x="8422" y="19040"/>
                  </a:cubicBezTo>
                  <a:cubicBezTo>
                    <a:pt x="8327" y="19040"/>
                    <a:pt x="8420" y="18785"/>
                    <a:pt x="8521" y="18785"/>
                  </a:cubicBezTo>
                  <a:cubicBezTo>
                    <a:pt x="8556" y="18663"/>
                    <a:pt x="8618" y="18661"/>
                    <a:pt x="8677" y="18572"/>
                  </a:cubicBezTo>
                  <a:cubicBezTo>
                    <a:pt x="8747" y="18572"/>
                    <a:pt x="8635" y="18459"/>
                    <a:pt x="8635" y="18530"/>
                  </a:cubicBezTo>
                  <a:cubicBezTo>
                    <a:pt x="8618" y="18530"/>
                    <a:pt x="8618" y="18575"/>
                    <a:pt x="8578" y="18586"/>
                  </a:cubicBezTo>
                  <a:cubicBezTo>
                    <a:pt x="8565" y="18552"/>
                    <a:pt x="8582" y="18516"/>
                    <a:pt x="8564" y="18516"/>
                  </a:cubicBezTo>
                  <a:cubicBezTo>
                    <a:pt x="8564" y="18436"/>
                    <a:pt x="8606" y="18359"/>
                    <a:pt x="8606" y="18275"/>
                  </a:cubicBezTo>
                  <a:cubicBezTo>
                    <a:pt x="8633" y="18275"/>
                    <a:pt x="8668" y="18173"/>
                    <a:pt x="8706" y="18147"/>
                  </a:cubicBezTo>
                  <a:cubicBezTo>
                    <a:pt x="8784" y="18056"/>
                    <a:pt x="8862" y="18045"/>
                    <a:pt x="8862" y="17920"/>
                  </a:cubicBezTo>
                  <a:cubicBezTo>
                    <a:pt x="8879" y="17920"/>
                    <a:pt x="8837" y="17779"/>
                    <a:pt x="8805" y="17779"/>
                  </a:cubicBezTo>
                  <a:cubicBezTo>
                    <a:pt x="8888" y="17707"/>
                    <a:pt x="8989" y="17837"/>
                    <a:pt x="8989" y="17693"/>
                  </a:cubicBezTo>
                  <a:cubicBezTo>
                    <a:pt x="9015" y="17693"/>
                    <a:pt x="9032" y="17605"/>
                    <a:pt x="9032" y="17580"/>
                  </a:cubicBezTo>
                  <a:cubicBezTo>
                    <a:pt x="9152" y="17500"/>
                    <a:pt x="9130" y="17481"/>
                    <a:pt x="9315" y="17481"/>
                  </a:cubicBezTo>
                  <a:cubicBezTo>
                    <a:pt x="9338" y="17435"/>
                    <a:pt x="9473" y="17380"/>
                    <a:pt x="9528" y="17382"/>
                  </a:cubicBezTo>
                  <a:cubicBezTo>
                    <a:pt x="9528" y="17362"/>
                    <a:pt x="9545" y="17169"/>
                    <a:pt x="9528" y="17169"/>
                  </a:cubicBezTo>
                  <a:cubicBezTo>
                    <a:pt x="9528" y="17065"/>
                    <a:pt x="9712" y="17054"/>
                    <a:pt x="9712" y="17013"/>
                  </a:cubicBezTo>
                  <a:cubicBezTo>
                    <a:pt x="9812" y="16942"/>
                    <a:pt x="9843" y="16857"/>
                    <a:pt x="9849" y="16740"/>
                  </a:cubicBezTo>
                  <a:cubicBezTo>
                    <a:pt x="9854" y="16645"/>
                    <a:pt x="9994" y="16531"/>
                    <a:pt x="10073" y="16531"/>
                  </a:cubicBezTo>
                  <a:cubicBezTo>
                    <a:pt x="10199" y="16531"/>
                    <a:pt x="10115" y="16475"/>
                    <a:pt x="10194" y="16475"/>
                  </a:cubicBezTo>
                  <a:cubicBezTo>
                    <a:pt x="10171" y="16407"/>
                    <a:pt x="10224" y="16412"/>
                    <a:pt x="10260" y="16368"/>
                  </a:cubicBezTo>
                  <a:cubicBezTo>
                    <a:pt x="10314" y="16301"/>
                    <a:pt x="10296" y="16065"/>
                    <a:pt x="10307" y="15964"/>
                  </a:cubicBezTo>
                  <a:cubicBezTo>
                    <a:pt x="10281" y="15964"/>
                    <a:pt x="10425" y="15828"/>
                    <a:pt x="10435" y="15808"/>
                  </a:cubicBezTo>
                  <a:cubicBezTo>
                    <a:pt x="10502" y="15808"/>
                    <a:pt x="10552" y="15752"/>
                    <a:pt x="10619" y="15752"/>
                  </a:cubicBezTo>
                  <a:cubicBezTo>
                    <a:pt x="10655" y="15681"/>
                    <a:pt x="10888" y="15575"/>
                    <a:pt x="10974" y="15511"/>
                  </a:cubicBezTo>
                  <a:cubicBezTo>
                    <a:pt x="11011" y="15360"/>
                    <a:pt x="11115" y="15330"/>
                    <a:pt x="11115" y="15170"/>
                  </a:cubicBezTo>
                  <a:cubicBezTo>
                    <a:pt x="11157" y="15170"/>
                    <a:pt x="11200" y="14858"/>
                    <a:pt x="11200" y="14802"/>
                  </a:cubicBezTo>
                  <a:cubicBezTo>
                    <a:pt x="11208" y="14802"/>
                    <a:pt x="11215" y="14518"/>
                    <a:pt x="11215" y="14490"/>
                  </a:cubicBezTo>
                  <a:cubicBezTo>
                    <a:pt x="11221" y="14490"/>
                    <a:pt x="11427" y="14261"/>
                    <a:pt x="11427" y="14234"/>
                  </a:cubicBezTo>
                  <a:cubicBezTo>
                    <a:pt x="11617" y="14093"/>
                    <a:pt x="11588" y="13676"/>
                    <a:pt x="11405" y="13514"/>
                  </a:cubicBezTo>
                  <a:cubicBezTo>
                    <a:pt x="11299" y="13420"/>
                    <a:pt x="11232" y="13367"/>
                    <a:pt x="11073" y="13313"/>
                  </a:cubicBezTo>
                  <a:cubicBezTo>
                    <a:pt x="11048" y="13388"/>
                    <a:pt x="10982" y="13340"/>
                    <a:pt x="10915" y="13339"/>
                  </a:cubicBezTo>
                  <a:cubicBezTo>
                    <a:pt x="10800" y="13335"/>
                    <a:pt x="10788" y="13413"/>
                    <a:pt x="10676" y="13413"/>
                  </a:cubicBezTo>
                  <a:cubicBezTo>
                    <a:pt x="10690" y="13345"/>
                    <a:pt x="10725" y="13144"/>
                    <a:pt x="10591" y="13130"/>
                  </a:cubicBezTo>
                  <a:cubicBezTo>
                    <a:pt x="10591" y="13265"/>
                    <a:pt x="10455" y="13200"/>
                    <a:pt x="10492" y="13115"/>
                  </a:cubicBezTo>
                  <a:cubicBezTo>
                    <a:pt x="10428" y="13115"/>
                    <a:pt x="10369" y="13016"/>
                    <a:pt x="10280" y="13002"/>
                  </a:cubicBezTo>
                  <a:cubicBezTo>
                    <a:pt x="10280" y="13147"/>
                    <a:pt x="10062" y="13030"/>
                    <a:pt x="10123" y="13030"/>
                  </a:cubicBezTo>
                  <a:cubicBezTo>
                    <a:pt x="10123" y="13012"/>
                    <a:pt x="10087" y="12817"/>
                    <a:pt x="10138" y="12817"/>
                  </a:cubicBezTo>
                  <a:cubicBezTo>
                    <a:pt x="10121" y="12734"/>
                    <a:pt x="10101" y="12590"/>
                    <a:pt x="10038" y="12548"/>
                  </a:cubicBezTo>
                  <a:cubicBezTo>
                    <a:pt x="9983" y="12431"/>
                    <a:pt x="10070" y="12473"/>
                    <a:pt x="9939" y="12364"/>
                  </a:cubicBezTo>
                  <a:cubicBezTo>
                    <a:pt x="9917" y="12318"/>
                    <a:pt x="9905" y="12353"/>
                    <a:pt x="9883" y="12308"/>
                  </a:cubicBezTo>
                  <a:cubicBezTo>
                    <a:pt x="9839" y="12308"/>
                    <a:pt x="9753" y="12192"/>
                    <a:pt x="9727" y="12293"/>
                  </a:cubicBezTo>
                  <a:cubicBezTo>
                    <a:pt x="9644" y="12287"/>
                    <a:pt x="9572" y="12248"/>
                    <a:pt x="9495" y="12224"/>
                  </a:cubicBezTo>
                  <a:cubicBezTo>
                    <a:pt x="9355" y="12182"/>
                    <a:pt x="9478" y="12169"/>
                    <a:pt x="9386" y="12123"/>
                  </a:cubicBezTo>
                  <a:cubicBezTo>
                    <a:pt x="9386" y="12082"/>
                    <a:pt x="9259" y="12071"/>
                    <a:pt x="9259" y="12010"/>
                  </a:cubicBezTo>
                  <a:cubicBezTo>
                    <a:pt x="9233" y="11942"/>
                    <a:pt x="9182" y="11935"/>
                    <a:pt x="9174" y="11911"/>
                  </a:cubicBezTo>
                  <a:cubicBezTo>
                    <a:pt x="9161" y="11914"/>
                    <a:pt x="9152" y="11909"/>
                    <a:pt x="9145" y="11897"/>
                  </a:cubicBezTo>
                  <a:cubicBezTo>
                    <a:pt x="9117" y="11898"/>
                    <a:pt x="9123" y="11842"/>
                    <a:pt x="9059" y="11842"/>
                  </a:cubicBezTo>
                  <a:cubicBezTo>
                    <a:pt x="9053" y="11822"/>
                    <a:pt x="8992" y="11772"/>
                    <a:pt x="8975" y="11783"/>
                  </a:cubicBezTo>
                  <a:cubicBezTo>
                    <a:pt x="8909" y="11829"/>
                    <a:pt x="8732" y="11807"/>
                    <a:pt x="8655" y="11802"/>
                  </a:cubicBezTo>
                  <a:cubicBezTo>
                    <a:pt x="8463" y="11788"/>
                    <a:pt x="8497" y="11569"/>
                    <a:pt x="8395" y="11556"/>
                  </a:cubicBezTo>
                  <a:cubicBezTo>
                    <a:pt x="8327" y="11603"/>
                    <a:pt x="8249" y="11646"/>
                    <a:pt x="8172" y="11647"/>
                  </a:cubicBezTo>
                  <a:cubicBezTo>
                    <a:pt x="8154" y="11620"/>
                    <a:pt x="8151" y="11627"/>
                    <a:pt x="8111" y="11603"/>
                  </a:cubicBezTo>
                  <a:cubicBezTo>
                    <a:pt x="8101" y="11603"/>
                    <a:pt x="8049" y="11633"/>
                    <a:pt x="8035" y="11643"/>
                  </a:cubicBezTo>
                  <a:cubicBezTo>
                    <a:pt x="7988" y="11672"/>
                    <a:pt x="7943" y="11762"/>
                    <a:pt x="7885" y="11730"/>
                  </a:cubicBezTo>
                  <a:cubicBezTo>
                    <a:pt x="7858" y="11700"/>
                    <a:pt x="7838" y="11708"/>
                    <a:pt x="7827" y="11755"/>
                  </a:cubicBezTo>
                  <a:cubicBezTo>
                    <a:pt x="7708" y="11755"/>
                    <a:pt x="7887" y="12038"/>
                    <a:pt x="7601" y="12038"/>
                  </a:cubicBezTo>
                  <a:cubicBezTo>
                    <a:pt x="7612" y="11938"/>
                    <a:pt x="7602" y="11840"/>
                    <a:pt x="7459" y="11840"/>
                  </a:cubicBezTo>
                  <a:cubicBezTo>
                    <a:pt x="7459" y="11962"/>
                    <a:pt x="7255" y="11938"/>
                    <a:pt x="7161" y="11925"/>
                  </a:cubicBezTo>
                  <a:cubicBezTo>
                    <a:pt x="7185" y="11831"/>
                    <a:pt x="7139" y="11763"/>
                    <a:pt x="7062" y="11712"/>
                  </a:cubicBezTo>
                  <a:cubicBezTo>
                    <a:pt x="7062" y="11639"/>
                    <a:pt x="7006" y="11546"/>
                    <a:pt x="7006" y="11429"/>
                  </a:cubicBezTo>
                  <a:cubicBezTo>
                    <a:pt x="6906" y="11429"/>
                    <a:pt x="7056" y="11117"/>
                    <a:pt x="6892" y="11117"/>
                  </a:cubicBezTo>
                  <a:cubicBezTo>
                    <a:pt x="6902" y="11134"/>
                    <a:pt x="6907" y="11153"/>
                    <a:pt x="6906" y="11174"/>
                  </a:cubicBezTo>
                  <a:cubicBezTo>
                    <a:pt x="6793" y="11174"/>
                    <a:pt x="6679" y="11194"/>
                    <a:pt x="6566" y="11174"/>
                  </a:cubicBezTo>
                  <a:cubicBezTo>
                    <a:pt x="6594" y="11071"/>
                    <a:pt x="6506" y="11060"/>
                    <a:pt x="6533" y="10951"/>
                  </a:cubicBezTo>
                  <a:cubicBezTo>
                    <a:pt x="6554" y="10862"/>
                    <a:pt x="6590" y="10783"/>
                    <a:pt x="6609" y="10692"/>
                  </a:cubicBezTo>
                  <a:cubicBezTo>
                    <a:pt x="6651" y="10692"/>
                    <a:pt x="6645" y="10564"/>
                    <a:pt x="6722" y="10564"/>
                  </a:cubicBezTo>
                  <a:cubicBezTo>
                    <a:pt x="6800" y="10519"/>
                    <a:pt x="6694" y="10393"/>
                    <a:pt x="6694" y="10508"/>
                  </a:cubicBezTo>
                  <a:cubicBezTo>
                    <a:pt x="6694" y="10508"/>
                    <a:pt x="6553" y="10558"/>
                    <a:pt x="6537" y="10564"/>
                  </a:cubicBezTo>
                  <a:cubicBezTo>
                    <a:pt x="6537" y="10573"/>
                    <a:pt x="6396" y="10708"/>
                    <a:pt x="6396" y="10607"/>
                  </a:cubicBezTo>
                  <a:cubicBezTo>
                    <a:pt x="6324" y="10635"/>
                    <a:pt x="6214" y="10778"/>
                    <a:pt x="6325" y="10805"/>
                  </a:cubicBezTo>
                  <a:cubicBezTo>
                    <a:pt x="6313" y="10864"/>
                    <a:pt x="6226" y="10910"/>
                    <a:pt x="6226" y="10919"/>
                  </a:cubicBezTo>
                  <a:cubicBezTo>
                    <a:pt x="6065" y="10920"/>
                    <a:pt x="6123" y="10908"/>
                    <a:pt x="6113" y="10833"/>
                  </a:cubicBezTo>
                  <a:cubicBezTo>
                    <a:pt x="6019" y="10833"/>
                    <a:pt x="5911" y="10621"/>
                    <a:pt x="5815" y="10621"/>
                  </a:cubicBezTo>
                  <a:cubicBezTo>
                    <a:pt x="5815" y="10530"/>
                    <a:pt x="5716" y="10443"/>
                    <a:pt x="5716" y="10323"/>
                  </a:cubicBezTo>
                  <a:cubicBezTo>
                    <a:pt x="5692" y="10323"/>
                    <a:pt x="5692" y="9898"/>
                    <a:pt x="5716" y="9898"/>
                  </a:cubicBezTo>
                  <a:cubicBezTo>
                    <a:pt x="5716" y="9682"/>
                    <a:pt x="5867" y="9502"/>
                    <a:pt x="6084" y="9480"/>
                  </a:cubicBezTo>
                  <a:cubicBezTo>
                    <a:pt x="6220" y="9466"/>
                    <a:pt x="6205" y="9562"/>
                    <a:pt x="6328" y="9580"/>
                  </a:cubicBezTo>
                  <a:cubicBezTo>
                    <a:pt x="6399" y="9590"/>
                    <a:pt x="6440" y="9558"/>
                    <a:pt x="6509" y="9530"/>
                  </a:cubicBezTo>
                  <a:cubicBezTo>
                    <a:pt x="6505" y="9471"/>
                    <a:pt x="6466" y="9455"/>
                    <a:pt x="6453" y="9402"/>
                  </a:cubicBezTo>
                  <a:cubicBezTo>
                    <a:pt x="6537" y="9402"/>
                    <a:pt x="6772" y="9417"/>
                    <a:pt x="6807" y="9487"/>
                  </a:cubicBezTo>
                  <a:cubicBezTo>
                    <a:pt x="6888" y="9521"/>
                    <a:pt x="6992" y="9430"/>
                    <a:pt x="7048" y="9509"/>
                  </a:cubicBezTo>
                  <a:cubicBezTo>
                    <a:pt x="7090" y="9567"/>
                    <a:pt x="7161" y="9754"/>
                    <a:pt x="7161" y="9813"/>
                  </a:cubicBezTo>
                  <a:cubicBezTo>
                    <a:pt x="7144" y="9813"/>
                    <a:pt x="7238" y="9954"/>
                    <a:pt x="7247" y="9969"/>
                  </a:cubicBezTo>
                  <a:cubicBezTo>
                    <a:pt x="7380" y="9967"/>
                    <a:pt x="7347" y="9863"/>
                    <a:pt x="7326" y="9763"/>
                  </a:cubicBezTo>
                  <a:cubicBezTo>
                    <a:pt x="7309" y="9681"/>
                    <a:pt x="7288" y="9431"/>
                    <a:pt x="7232" y="9374"/>
                  </a:cubicBezTo>
                  <a:cubicBezTo>
                    <a:pt x="7232" y="9134"/>
                    <a:pt x="7396" y="9159"/>
                    <a:pt x="7488" y="8977"/>
                  </a:cubicBezTo>
                  <a:cubicBezTo>
                    <a:pt x="7637" y="8977"/>
                    <a:pt x="7669" y="8737"/>
                    <a:pt x="7757" y="8679"/>
                  </a:cubicBezTo>
                  <a:cubicBezTo>
                    <a:pt x="7757" y="8649"/>
                    <a:pt x="7814" y="8459"/>
                    <a:pt x="7827" y="8452"/>
                  </a:cubicBezTo>
                  <a:cubicBezTo>
                    <a:pt x="7847" y="8338"/>
                    <a:pt x="7896" y="8341"/>
                    <a:pt x="7941" y="8268"/>
                  </a:cubicBezTo>
                  <a:cubicBezTo>
                    <a:pt x="7924" y="8268"/>
                    <a:pt x="8125" y="8118"/>
                    <a:pt x="8125" y="8141"/>
                  </a:cubicBezTo>
                  <a:cubicBezTo>
                    <a:pt x="8201" y="8090"/>
                    <a:pt x="8267" y="7931"/>
                    <a:pt x="8295" y="7843"/>
                  </a:cubicBezTo>
                  <a:cubicBezTo>
                    <a:pt x="8334" y="7843"/>
                    <a:pt x="8420" y="7763"/>
                    <a:pt x="8437" y="7730"/>
                  </a:cubicBezTo>
                  <a:cubicBezTo>
                    <a:pt x="8537" y="7730"/>
                    <a:pt x="8597" y="7673"/>
                    <a:pt x="8721" y="7673"/>
                  </a:cubicBezTo>
                  <a:cubicBezTo>
                    <a:pt x="8701" y="7713"/>
                    <a:pt x="8721" y="7704"/>
                    <a:pt x="8735" y="7772"/>
                  </a:cubicBezTo>
                  <a:cubicBezTo>
                    <a:pt x="8739" y="7771"/>
                    <a:pt x="8657" y="7790"/>
                    <a:pt x="8648" y="7769"/>
                  </a:cubicBezTo>
                  <a:cubicBezTo>
                    <a:pt x="8633" y="7825"/>
                    <a:pt x="8520" y="7840"/>
                    <a:pt x="8749" y="7814"/>
                  </a:cubicBezTo>
                  <a:cubicBezTo>
                    <a:pt x="8763" y="7784"/>
                    <a:pt x="8838" y="7757"/>
                    <a:pt x="8877" y="7744"/>
                  </a:cubicBezTo>
                  <a:cubicBezTo>
                    <a:pt x="8877" y="7671"/>
                    <a:pt x="8983" y="7722"/>
                    <a:pt x="9004" y="7658"/>
                  </a:cubicBezTo>
                  <a:cubicBezTo>
                    <a:pt x="8921" y="7654"/>
                    <a:pt x="8856" y="7622"/>
                    <a:pt x="8800" y="7530"/>
                  </a:cubicBezTo>
                  <a:cubicBezTo>
                    <a:pt x="8741" y="7435"/>
                    <a:pt x="8618" y="7304"/>
                    <a:pt x="8820" y="7304"/>
                  </a:cubicBezTo>
                  <a:cubicBezTo>
                    <a:pt x="8820" y="7275"/>
                    <a:pt x="8792" y="7291"/>
                    <a:pt x="8792" y="7262"/>
                  </a:cubicBezTo>
                  <a:cubicBezTo>
                    <a:pt x="8687" y="7291"/>
                    <a:pt x="8665" y="7361"/>
                    <a:pt x="8550" y="7361"/>
                  </a:cubicBezTo>
                  <a:cubicBezTo>
                    <a:pt x="8409" y="7408"/>
                    <a:pt x="8340" y="7547"/>
                    <a:pt x="8181" y="7545"/>
                  </a:cubicBezTo>
                  <a:cubicBezTo>
                    <a:pt x="8195" y="7402"/>
                    <a:pt x="8447" y="7114"/>
                    <a:pt x="8577" y="7072"/>
                  </a:cubicBezTo>
                  <a:cubicBezTo>
                    <a:pt x="8825" y="6993"/>
                    <a:pt x="9234" y="7212"/>
                    <a:pt x="9302" y="6907"/>
                  </a:cubicBezTo>
                  <a:cubicBezTo>
                    <a:pt x="9351" y="6913"/>
                    <a:pt x="9570" y="6991"/>
                    <a:pt x="9570" y="6893"/>
                  </a:cubicBezTo>
                  <a:cubicBezTo>
                    <a:pt x="9623" y="6893"/>
                    <a:pt x="9526" y="6794"/>
                    <a:pt x="9627" y="6794"/>
                  </a:cubicBezTo>
                  <a:cubicBezTo>
                    <a:pt x="9613" y="6724"/>
                    <a:pt x="9497" y="6638"/>
                    <a:pt x="9458" y="6638"/>
                  </a:cubicBezTo>
                  <a:cubicBezTo>
                    <a:pt x="9458" y="6482"/>
                    <a:pt x="9373" y="6652"/>
                    <a:pt x="9329" y="6652"/>
                  </a:cubicBezTo>
                  <a:cubicBezTo>
                    <a:pt x="9329" y="6550"/>
                    <a:pt x="9293" y="6559"/>
                    <a:pt x="9259" y="6524"/>
                  </a:cubicBezTo>
                  <a:cubicBezTo>
                    <a:pt x="9259" y="6449"/>
                    <a:pt x="9097" y="6334"/>
                    <a:pt x="9046" y="6255"/>
                  </a:cubicBezTo>
                  <a:cubicBezTo>
                    <a:pt x="8977" y="6255"/>
                    <a:pt x="8877" y="5906"/>
                    <a:pt x="8819" y="5943"/>
                  </a:cubicBezTo>
                  <a:cubicBezTo>
                    <a:pt x="8819" y="6029"/>
                    <a:pt x="8755" y="6142"/>
                    <a:pt x="8663" y="6142"/>
                  </a:cubicBezTo>
                  <a:cubicBezTo>
                    <a:pt x="8663" y="6199"/>
                    <a:pt x="8520" y="6173"/>
                    <a:pt x="8493" y="6170"/>
                  </a:cubicBezTo>
                  <a:cubicBezTo>
                    <a:pt x="8493" y="6087"/>
                    <a:pt x="8522" y="6159"/>
                    <a:pt x="8522" y="6113"/>
                  </a:cubicBezTo>
                  <a:cubicBezTo>
                    <a:pt x="8474" y="6113"/>
                    <a:pt x="8479" y="6053"/>
                    <a:pt x="8479" y="6043"/>
                  </a:cubicBezTo>
                  <a:cubicBezTo>
                    <a:pt x="8452" y="6043"/>
                    <a:pt x="8238" y="5833"/>
                    <a:pt x="8238" y="5788"/>
                  </a:cubicBezTo>
                  <a:cubicBezTo>
                    <a:pt x="8048" y="5851"/>
                    <a:pt x="8194" y="5771"/>
                    <a:pt x="8011" y="5688"/>
                  </a:cubicBezTo>
                  <a:cubicBezTo>
                    <a:pt x="7947" y="5856"/>
                    <a:pt x="7766" y="5717"/>
                    <a:pt x="7657" y="5717"/>
                  </a:cubicBezTo>
                  <a:cubicBezTo>
                    <a:pt x="7657" y="5740"/>
                    <a:pt x="7564" y="5704"/>
                    <a:pt x="7529" y="5717"/>
                  </a:cubicBezTo>
                  <a:cubicBezTo>
                    <a:pt x="7530" y="5816"/>
                    <a:pt x="7612" y="6029"/>
                    <a:pt x="7501" y="6057"/>
                  </a:cubicBezTo>
                  <a:cubicBezTo>
                    <a:pt x="7522" y="6132"/>
                    <a:pt x="7574" y="6082"/>
                    <a:pt x="7616" y="6132"/>
                  </a:cubicBezTo>
                  <a:cubicBezTo>
                    <a:pt x="7681" y="6210"/>
                    <a:pt x="7655" y="6350"/>
                    <a:pt x="7614" y="6440"/>
                  </a:cubicBezTo>
                  <a:cubicBezTo>
                    <a:pt x="7778" y="6503"/>
                    <a:pt x="7487" y="6634"/>
                    <a:pt x="7487" y="6553"/>
                  </a:cubicBezTo>
                  <a:cubicBezTo>
                    <a:pt x="7397" y="6578"/>
                    <a:pt x="7383" y="6692"/>
                    <a:pt x="7472" y="6751"/>
                  </a:cubicBezTo>
                  <a:cubicBezTo>
                    <a:pt x="7472" y="6809"/>
                    <a:pt x="7443" y="6908"/>
                    <a:pt x="7529" y="6908"/>
                  </a:cubicBezTo>
                  <a:cubicBezTo>
                    <a:pt x="7505" y="7002"/>
                    <a:pt x="7363" y="7012"/>
                    <a:pt x="7274" y="6979"/>
                  </a:cubicBezTo>
                  <a:cubicBezTo>
                    <a:pt x="7265" y="6950"/>
                    <a:pt x="7274" y="6940"/>
                    <a:pt x="7302" y="6950"/>
                  </a:cubicBezTo>
                  <a:cubicBezTo>
                    <a:pt x="7288" y="6896"/>
                    <a:pt x="7220" y="6737"/>
                    <a:pt x="7245" y="6737"/>
                  </a:cubicBezTo>
                  <a:cubicBezTo>
                    <a:pt x="7227" y="6683"/>
                    <a:pt x="7047" y="6397"/>
                    <a:pt x="7047" y="6553"/>
                  </a:cubicBezTo>
                  <a:cubicBezTo>
                    <a:pt x="6945" y="6553"/>
                    <a:pt x="6835" y="6575"/>
                    <a:pt x="6835" y="6453"/>
                  </a:cubicBezTo>
                  <a:cubicBezTo>
                    <a:pt x="6797" y="6441"/>
                    <a:pt x="6737" y="6413"/>
                    <a:pt x="6721" y="6383"/>
                  </a:cubicBezTo>
                  <a:cubicBezTo>
                    <a:pt x="6535" y="6356"/>
                    <a:pt x="6460" y="6335"/>
                    <a:pt x="6253" y="6298"/>
                  </a:cubicBezTo>
                  <a:cubicBezTo>
                    <a:pt x="6262" y="6212"/>
                    <a:pt x="6076" y="6055"/>
                    <a:pt x="5984" y="6000"/>
                  </a:cubicBezTo>
                  <a:cubicBezTo>
                    <a:pt x="5984" y="5789"/>
                    <a:pt x="5924" y="5594"/>
                    <a:pt x="6154" y="5561"/>
                  </a:cubicBezTo>
                  <a:cubicBezTo>
                    <a:pt x="6154" y="5593"/>
                    <a:pt x="6359" y="5498"/>
                    <a:pt x="6381" y="5490"/>
                  </a:cubicBezTo>
                  <a:cubicBezTo>
                    <a:pt x="6439" y="5373"/>
                    <a:pt x="6554" y="5554"/>
                    <a:pt x="6603" y="5380"/>
                  </a:cubicBezTo>
                  <a:cubicBezTo>
                    <a:pt x="6633" y="5275"/>
                    <a:pt x="6758" y="5210"/>
                    <a:pt x="6863" y="5249"/>
                  </a:cubicBezTo>
                  <a:cubicBezTo>
                    <a:pt x="6845" y="5381"/>
                    <a:pt x="6807" y="5518"/>
                    <a:pt x="6693" y="5518"/>
                  </a:cubicBezTo>
                  <a:cubicBezTo>
                    <a:pt x="6775" y="5588"/>
                    <a:pt x="6998" y="5490"/>
                    <a:pt x="7089" y="5490"/>
                  </a:cubicBezTo>
                  <a:cubicBezTo>
                    <a:pt x="7089" y="5499"/>
                    <a:pt x="7235" y="5518"/>
                    <a:pt x="7274" y="5518"/>
                  </a:cubicBezTo>
                  <a:cubicBezTo>
                    <a:pt x="7210" y="5433"/>
                    <a:pt x="6803" y="5361"/>
                    <a:pt x="6990" y="5221"/>
                  </a:cubicBezTo>
                  <a:cubicBezTo>
                    <a:pt x="6990" y="5181"/>
                    <a:pt x="7154" y="5180"/>
                    <a:pt x="7176" y="5093"/>
                  </a:cubicBezTo>
                  <a:cubicBezTo>
                    <a:pt x="7193" y="5025"/>
                    <a:pt x="7212" y="4832"/>
                    <a:pt x="7175" y="4819"/>
                  </a:cubicBezTo>
                  <a:cubicBezTo>
                    <a:pt x="7120" y="4800"/>
                    <a:pt x="7064" y="4827"/>
                    <a:pt x="6976" y="4810"/>
                  </a:cubicBezTo>
                  <a:cubicBezTo>
                    <a:pt x="6976" y="4780"/>
                    <a:pt x="6975" y="4753"/>
                    <a:pt x="6947" y="4753"/>
                  </a:cubicBezTo>
                  <a:cubicBezTo>
                    <a:pt x="6947" y="4841"/>
                    <a:pt x="6868" y="4758"/>
                    <a:pt x="6806" y="4781"/>
                  </a:cubicBezTo>
                  <a:cubicBezTo>
                    <a:pt x="6806" y="4803"/>
                    <a:pt x="6859" y="4867"/>
                    <a:pt x="6820" y="4867"/>
                  </a:cubicBezTo>
                  <a:cubicBezTo>
                    <a:pt x="6820" y="4998"/>
                    <a:pt x="6805" y="5126"/>
                    <a:pt x="6636" y="5150"/>
                  </a:cubicBezTo>
                  <a:cubicBezTo>
                    <a:pt x="6634" y="5058"/>
                    <a:pt x="6587" y="4883"/>
                    <a:pt x="6494" y="4852"/>
                  </a:cubicBezTo>
                  <a:cubicBezTo>
                    <a:pt x="6494" y="5125"/>
                    <a:pt x="6233" y="4739"/>
                    <a:pt x="6182" y="4696"/>
                  </a:cubicBezTo>
                  <a:cubicBezTo>
                    <a:pt x="6162" y="4615"/>
                    <a:pt x="6104" y="4580"/>
                    <a:pt x="6040" y="4555"/>
                  </a:cubicBezTo>
                  <a:cubicBezTo>
                    <a:pt x="5997" y="4665"/>
                    <a:pt x="5921" y="4566"/>
                    <a:pt x="5855" y="4681"/>
                  </a:cubicBezTo>
                  <a:cubicBezTo>
                    <a:pt x="5801" y="4775"/>
                    <a:pt x="5861" y="4763"/>
                    <a:pt x="5799" y="4866"/>
                  </a:cubicBezTo>
                  <a:cubicBezTo>
                    <a:pt x="5719" y="4866"/>
                    <a:pt x="5523" y="4812"/>
                    <a:pt x="5516" y="4895"/>
                  </a:cubicBezTo>
                  <a:cubicBezTo>
                    <a:pt x="5600" y="4897"/>
                    <a:pt x="5635" y="4916"/>
                    <a:pt x="5615" y="4994"/>
                  </a:cubicBezTo>
                  <a:cubicBezTo>
                    <a:pt x="5753" y="4994"/>
                    <a:pt x="5558" y="5081"/>
                    <a:pt x="5558" y="5093"/>
                  </a:cubicBezTo>
                  <a:cubicBezTo>
                    <a:pt x="5479" y="5093"/>
                    <a:pt x="5425" y="5125"/>
                    <a:pt x="5332" y="5110"/>
                  </a:cubicBezTo>
                  <a:cubicBezTo>
                    <a:pt x="5217" y="5092"/>
                    <a:pt x="5097" y="5071"/>
                    <a:pt x="4988" y="5035"/>
                  </a:cubicBezTo>
                  <a:cubicBezTo>
                    <a:pt x="4894" y="5003"/>
                    <a:pt x="4911" y="4952"/>
                    <a:pt x="4878" y="4952"/>
                  </a:cubicBezTo>
                  <a:cubicBezTo>
                    <a:pt x="4752" y="4742"/>
                    <a:pt x="5063" y="4867"/>
                    <a:pt x="5063" y="4881"/>
                  </a:cubicBezTo>
                  <a:cubicBezTo>
                    <a:pt x="5166" y="4881"/>
                    <a:pt x="5288" y="5015"/>
                    <a:pt x="5261" y="4796"/>
                  </a:cubicBezTo>
                  <a:cubicBezTo>
                    <a:pt x="5298" y="4805"/>
                    <a:pt x="5336" y="4810"/>
                    <a:pt x="5374" y="4810"/>
                  </a:cubicBezTo>
                  <a:cubicBezTo>
                    <a:pt x="5350" y="4712"/>
                    <a:pt x="5239" y="4762"/>
                    <a:pt x="5162" y="4767"/>
                  </a:cubicBezTo>
                  <a:cubicBezTo>
                    <a:pt x="5163" y="4707"/>
                    <a:pt x="5079" y="4569"/>
                    <a:pt x="5063" y="4569"/>
                  </a:cubicBezTo>
                  <a:cubicBezTo>
                    <a:pt x="5028" y="4464"/>
                    <a:pt x="5048" y="4459"/>
                    <a:pt x="5048" y="4370"/>
                  </a:cubicBezTo>
                  <a:cubicBezTo>
                    <a:pt x="5024" y="4377"/>
                    <a:pt x="4882" y="4473"/>
                    <a:pt x="4869" y="4443"/>
                  </a:cubicBezTo>
                  <a:cubicBezTo>
                    <a:pt x="6424" y="2990"/>
                    <a:pt x="8510" y="2099"/>
                    <a:pt x="10800" y="2099"/>
                  </a:cubicBezTo>
                  <a:cubicBezTo>
                    <a:pt x="13466" y="2099"/>
                    <a:pt x="15854" y="3307"/>
                    <a:pt x="17450" y="5201"/>
                  </a:cubicBezTo>
                  <a:cubicBezTo>
                    <a:pt x="17399" y="5342"/>
                    <a:pt x="17273" y="5227"/>
                    <a:pt x="17214" y="5335"/>
                  </a:cubicBezTo>
                  <a:cubicBezTo>
                    <a:pt x="17198" y="5335"/>
                    <a:pt x="17155" y="5462"/>
                    <a:pt x="17242" y="5462"/>
                  </a:cubicBezTo>
                  <a:cubicBezTo>
                    <a:pt x="17214" y="5576"/>
                    <a:pt x="17100" y="5560"/>
                    <a:pt x="17100" y="5462"/>
                  </a:cubicBezTo>
                  <a:cubicBezTo>
                    <a:pt x="17021" y="5462"/>
                    <a:pt x="16975" y="5549"/>
                    <a:pt x="16860" y="5547"/>
                  </a:cubicBezTo>
                  <a:cubicBezTo>
                    <a:pt x="16874" y="5475"/>
                    <a:pt x="16729" y="5264"/>
                    <a:pt x="16647" y="5264"/>
                  </a:cubicBezTo>
                  <a:cubicBezTo>
                    <a:pt x="16673" y="5212"/>
                    <a:pt x="16647" y="5259"/>
                    <a:pt x="16647" y="5207"/>
                  </a:cubicBezTo>
                  <a:cubicBezTo>
                    <a:pt x="16883" y="5207"/>
                    <a:pt x="17132" y="5165"/>
                    <a:pt x="17313" y="5165"/>
                  </a:cubicBezTo>
                  <a:cubicBezTo>
                    <a:pt x="17313" y="5035"/>
                    <a:pt x="16928" y="4871"/>
                    <a:pt x="16834" y="4921"/>
                  </a:cubicBezTo>
                  <a:cubicBezTo>
                    <a:pt x="16779" y="4951"/>
                    <a:pt x="16610" y="4867"/>
                    <a:pt x="16534" y="4867"/>
                  </a:cubicBezTo>
                  <a:cubicBezTo>
                    <a:pt x="16534" y="4811"/>
                    <a:pt x="16056" y="4812"/>
                    <a:pt x="15981" y="4810"/>
                  </a:cubicBezTo>
                  <a:cubicBezTo>
                    <a:pt x="15981" y="4715"/>
                    <a:pt x="15220" y="4925"/>
                    <a:pt x="15151" y="4930"/>
                  </a:cubicBezTo>
                  <a:cubicBezTo>
                    <a:pt x="14989" y="4943"/>
                    <a:pt x="14920" y="5039"/>
                    <a:pt x="14790" y="5150"/>
                  </a:cubicBezTo>
                  <a:cubicBezTo>
                    <a:pt x="14790" y="5149"/>
                    <a:pt x="14400" y="5476"/>
                    <a:pt x="14592" y="5476"/>
                  </a:cubicBezTo>
                  <a:cubicBezTo>
                    <a:pt x="14567" y="5700"/>
                    <a:pt x="13982" y="5675"/>
                    <a:pt x="13982" y="5817"/>
                  </a:cubicBezTo>
                  <a:cubicBezTo>
                    <a:pt x="13955" y="5824"/>
                    <a:pt x="13783" y="5780"/>
                    <a:pt x="13868" y="5929"/>
                  </a:cubicBezTo>
                  <a:cubicBezTo>
                    <a:pt x="13854" y="5929"/>
                    <a:pt x="14001" y="6095"/>
                    <a:pt x="14011" y="6114"/>
                  </a:cubicBezTo>
                  <a:cubicBezTo>
                    <a:pt x="14133" y="6114"/>
                    <a:pt x="14238" y="6170"/>
                    <a:pt x="14393" y="6170"/>
                  </a:cubicBezTo>
                  <a:cubicBezTo>
                    <a:pt x="14410" y="6137"/>
                    <a:pt x="14478" y="6120"/>
                    <a:pt x="14521" y="6114"/>
                  </a:cubicBezTo>
                  <a:cubicBezTo>
                    <a:pt x="14528" y="6201"/>
                    <a:pt x="14597" y="6383"/>
                    <a:pt x="14649" y="6383"/>
                  </a:cubicBezTo>
                  <a:cubicBezTo>
                    <a:pt x="14649" y="6464"/>
                    <a:pt x="14690" y="6592"/>
                    <a:pt x="14535" y="6511"/>
                  </a:cubicBezTo>
                  <a:cubicBezTo>
                    <a:pt x="14513" y="6494"/>
                    <a:pt x="14508" y="6379"/>
                    <a:pt x="14502" y="6337"/>
                  </a:cubicBezTo>
                  <a:cubicBezTo>
                    <a:pt x="14486" y="6228"/>
                    <a:pt x="14370" y="6386"/>
                    <a:pt x="14266" y="6369"/>
                  </a:cubicBezTo>
                  <a:cubicBezTo>
                    <a:pt x="14266" y="6449"/>
                    <a:pt x="14250" y="6666"/>
                    <a:pt x="14336" y="6695"/>
                  </a:cubicBezTo>
                  <a:cubicBezTo>
                    <a:pt x="14297" y="6813"/>
                    <a:pt x="14137" y="6732"/>
                    <a:pt x="14068" y="6837"/>
                  </a:cubicBezTo>
                  <a:cubicBezTo>
                    <a:pt x="14009" y="6837"/>
                    <a:pt x="13912" y="7011"/>
                    <a:pt x="13912" y="6893"/>
                  </a:cubicBezTo>
                  <a:cubicBezTo>
                    <a:pt x="13820" y="6954"/>
                    <a:pt x="13920" y="7118"/>
                    <a:pt x="13742" y="7021"/>
                  </a:cubicBezTo>
                  <a:cubicBezTo>
                    <a:pt x="13735" y="7060"/>
                    <a:pt x="13738" y="7113"/>
                    <a:pt x="13727" y="7177"/>
                  </a:cubicBezTo>
                  <a:cubicBezTo>
                    <a:pt x="13840" y="7177"/>
                    <a:pt x="13706" y="7262"/>
                    <a:pt x="13671" y="7262"/>
                  </a:cubicBezTo>
                  <a:cubicBezTo>
                    <a:pt x="13671" y="7386"/>
                    <a:pt x="13544" y="7255"/>
                    <a:pt x="13515" y="7234"/>
                  </a:cubicBezTo>
                  <a:cubicBezTo>
                    <a:pt x="13512" y="7240"/>
                    <a:pt x="13508" y="7245"/>
                    <a:pt x="13500" y="7247"/>
                  </a:cubicBezTo>
                  <a:cubicBezTo>
                    <a:pt x="13607" y="7428"/>
                    <a:pt x="13337" y="7343"/>
                    <a:pt x="13263" y="7302"/>
                  </a:cubicBezTo>
                  <a:cubicBezTo>
                    <a:pt x="13176" y="7253"/>
                    <a:pt x="13299" y="7384"/>
                    <a:pt x="13358" y="7404"/>
                  </a:cubicBezTo>
                  <a:cubicBezTo>
                    <a:pt x="13358" y="7492"/>
                    <a:pt x="13655" y="7652"/>
                    <a:pt x="13486" y="7829"/>
                  </a:cubicBezTo>
                  <a:cubicBezTo>
                    <a:pt x="13486" y="7881"/>
                    <a:pt x="13491" y="7886"/>
                    <a:pt x="13543" y="7886"/>
                  </a:cubicBezTo>
                  <a:cubicBezTo>
                    <a:pt x="13543" y="8010"/>
                    <a:pt x="13390" y="7988"/>
                    <a:pt x="13302" y="7971"/>
                  </a:cubicBezTo>
                  <a:cubicBezTo>
                    <a:pt x="13340" y="7898"/>
                    <a:pt x="13312" y="7860"/>
                    <a:pt x="13217" y="7857"/>
                  </a:cubicBezTo>
                  <a:cubicBezTo>
                    <a:pt x="13217" y="7966"/>
                    <a:pt x="12989" y="7906"/>
                    <a:pt x="12891" y="7942"/>
                  </a:cubicBezTo>
                  <a:cubicBezTo>
                    <a:pt x="12873" y="7906"/>
                    <a:pt x="12866" y="7895"/>
                    <a:pt x="12834" y="7886"/>
                  </a:cubicBezTo>
                  <a:cubicBezTo>
                    <a:pt x="12807" y="7951"/>
                    <a:pt x="12764" y="8396"/>
                    <a:pt x="12778" y="8396"/>
                  </a:cubicBezTo>
                  <a:cubicBezTo>
                    <a:pt x="12778" y="8571"/>
                    <a:pt x="12916" y="8683"/>
                    <a:pt x="13075" y="8736"/>
                  </a:cubicBezTo>
                  <a:cubicBezTo>
                    <a:pt x="13075" y="8692"/>
                    <a:pt x="13445" y="8720"/>
                    <a:pt x="13460" y="8660"/>
                  </a:cubicBezTo>
                  <a:cubicBezTo>
                    <a:pt x="13491" y="8540"/>
                    <a:pt x="13592" y="8537"/>
                    <a:pt x="13614" y="8410"/>
                  </a:cubicBezTo>
                  <a:cubicBezTo>
                    <a:pt x="13624" y="8351"/>
                    <a:pt x="13808" y="7901"/>
                    <a:pt x="13813" y="7900"/>
                  </a:cubicBezTo>
                  <a:cubicBezTo>
                    <a:pt x="13813" y="7883"/>
                    <a:pt x="14150" y="7991"/>
                    <a:pt x="14209" y="7871"/>
                  </a:cubicBezTo>
                  <a:cubicBezTo>
                    <a:pt x="14239" y="7871"/>
                    <a:pt x="14316" y="7844"/>
                    <a:pt x="14336" y="7815"/>
                  </a:cubicBezTo>
                  <a:cubicBezTo>
                    <a:pt x="14446" y="7829"/>
                    <a:pt x="14471" y="8027"/>
                    <a:pt x="14535" y="8027"/>
                  </a:cubicBezTo>
                  <a:cubicBezTo>
                    <a:pt x="14613" y="8144"/>
                    <a:pt x="14798" y="8114"/>
                    <a:pt x="14861" y="8240"/>
                  </a:cubicBezTo>
                  <a:cubicBezTo>
                    <a:pt x="14953" y="8240"/>
                    <a:pt x="14960" y="8478"/>
                    <a:pt x="14960" y="8566"/>
                  </a:cubicBezTo>
                  <a:cubicBezTo>
                    <a:pt x="15066" y="8486"/>
                    <a:pt x="15079" y="8416"/>
                    <a:pt x="15055" y="8335"/>
                  </a:cubicBezTo>
                  <a:cubicBezTo>
                    <a:pt x="15013" y="8194"/>
                    <a:pt x="15167" y="8362"/>
                    <a:pt x="15215" y="8297"/>
                  </a:cubicBezTo>
                  <a:cubicBezTo>
                    <a:pt x="15148" y="8297"/>
                    <a:pt x="15163" y="8166"/>
                    <a:pt x="15031" y="8198"/>
                  </a:cubicBezTo>
                  <a:cubicBezTo>
                    <a:pt x="15022" y="8161"/>
                    <a:pt x="15017" y="8123"/>
                    <a:pt x="15017" y="8084"/>
                  </a:cubicBezTo>
                  <a:cubicBezTo>
                    <a:pt x="14837" y="8114"/>
                    <a:pt x="14852" y="7842"/>
                    <a:pt x="14705" y="7872"/>
                  </a:cubicBezTo>
                  <a:cubicBezTo>
                    <a:pt x="14688" y="7805"/>
                    <a:pt x="14604" y="7784"/>
                    <a:pt x="14650" y="7702"/>
                  </a:cubicBezTo>
                  <a:cubicBezTo>
                    <a:pt x="14722" y="7572"/>
                    <a:pt x="14958" y="7957"/>
                    <a:pt x="15059" y="7957"/>
                  </a:cubicBezTo>
                  <a:cubicBezTo>
                    <a:pt x="15083" y="8004"/>
                    <a:pt x="15243" y="8020"/>
                    <a:pt x="15243" y="8056"/>
                  </a:cubicBezTo>
                  <a:cubicBezTo>
                    <a:pt x="15327" y="8084"/>
                    <a:pt x="15286" y="8221"/>
                    <a:pt x="15286" y="8297"/>
                  </a:cubicBezTo>
                  <a:cubicBezTo>
                    <a:pt x="15365" y="8297"/>
                    <a:pt x="15338" y="8340"/>
                    <a:pt x="15371" y="8396"/>
                  </a:cubicBezTo>
                  <a:cubicBezTo>
                    <a:pt x="15484" y="8453"/>
                    <a:pt x="15420" y="8667"/>
                    <a:pt x="15612" y="8708"/>
                  </a:cubicBezTo>
                  <a:cubicBezTo>
                    <a:pt x="15612" y="8636"/>
                    <a:pt x="15796" y="8495"/>
                    <a:pt x="15683" y="8495"/>
                  </a:cubicBezTo>
                  <a:cubicBezTo>
                    <a:pt x="15692" y="8437"/>
                    <a:pt x="15559" y="8180"/>
                    <a:pt x="15744" y="8216"/>
                  </a:cubicBezTo>
                  <a:cubicBezTo>
                    <a:pt x="15810" y="8229"/>
                    <a:pt x="15917" y="8234"/>
                    <a:pt x="15938" y="8313"/>
                  </a:cubicBezTo>
                  <a:cubicBezTo>
                    <a:pt x="15977" y="8469"/>
                    <a:pt x="15944" y="8555"/>
                    <a:pt x="16066" y="8665"/>
                  </a:cubicBezTo>
                  <a:cubicBezTo>
                    <a:pt x="16142" y="8819"/>
                    <a:pt x="16411" y="8648"/>
                    <a:pt x="16448" y="8722"/>
                  </a:cubicBezTo>
                  <a:cubicBezTo>
                    <a:pt x="16474" y="8722"/>
                    <a:pt x="16646" y="8794"/>
                    <a:pt x="16646" y="8736"/>
                  </a:cubicBezTo>
                  <a:cubicBezTo>
                    <a:pt x="16724" y="8711"/>
                    <a:pt x="16747" y="8694"/>
                    <a:pt x="16845" y="8694"/>
                  </a:cubicBezTo>
                  <a:cubicBezTo>
                    <a:pt x="16845" y="8792"/>
                    <a:pt x="16810" y="8918"/>
                    <a:pt x="16792" y="9001"/>
                  </a:cubicBezTo>
                  <a:cubicBezTo>
                    <a:pt x="16778" y="9068"/>
                    <a:pt x="16710" y="9131"/>
                    <a:pt x="16732" y="9218"/>
                  </a:cubicBezTo>
                  <a:cubicBezTo>
                    <a:pt x="16667" y="9218"/>
                    <a:pt x="16677" y="9303"/>
                    <a:pt x="16746" y="9303"/>
                  </a:cubicBezTo>
                  <a:cubicBezTo>
                    <a:pt x="16746" y="9434"/>
                    <a:pt x="16592" y="9413"/>
                    <a:pt x="16490" y="9402"/>
                  </a:cubicBezTo>
                  <a:cubicBezTo>
                    <a:pt x="16519" y="9500"/>
                    <a:pt x="16689" y="9710"/>
                    <a:pt x="16760" y="9757"/>
                  </a:cubicBezTo>
                  <a:cubicBezTo>
                    <a:pt x="16789" y="9843"/>
                    <a:pt x="16860" y="9994"/>
                    <a:pt x="16930" y="10040"/>
                  </a:cubicBezTo>
                  <a:cubicBezTo>
                    <a:pt x="16941" y="10105"/>
                    <a:pt x="17007" y="10284"/>
                    <a:pt x="17058" y="10309"/>
                  </a:cubicBezTo>
                  <a:cubicBezTo>
                    <a:pt x="17058" y="10407"/>
                    <a:pt x="17393" y="11032"/>
                    <a:pt x="17313" y="11032"/>
                  </a:cubicBezTo>
                  <a:cubicBezTo>
                    <a:pt x="17344" y="11084"/>
                    <a:pt x="17379" y="11107"/>
                    <a:pt x="17369" y="11160"/>
                  </a:cubicBezTo>
                  <a:cubicBezTo>
                    <a:pt x="17496" y="11160"/>
                    <a:pt x="17446" y="11471"/>
                    <a:pt x="17709" y="11471"/>
                  </a:cubicBezTo>
                  <a:cubicBezTo>
                    <a:pt x="17728" y="11433"/>
                    <a:pt x="17941" y="11358"/>
                    <a:pt x="17993" y="11358"/>
                  </a:cubicBezTo>
                  <a:cubicBezTo>
                    <a:pt x="18041" y="11263"/>
                    <a:pt x="18301" y="11188"/>
                    <a:pt x="18375" y="11188"/>
                  </a:cubicBezTo>
                  <a:cubicBezTo>
                    <a:pt x="18350" y="11111"/>
                    <a:pt x="18772" y="10928"/>
                    <a:pt x="18772" y="10890"/>
                  </a:cubicBezTo>
                  <a:cubicBezTo>
                    <a:pt x="18825" y="10871"/>
                    <a:pt x="18871" y="10761"/>
                    <a:pt x="18871" y="10699"/>
                  </a:cubicBezTo>
                  <a:cubicBezTo>
                    <a:pt x="18871" y="10603"/>
                    <a:pt x="18942" y="10596"/>
                    <a:pt x="18942" y="10522"/>
                  </a:cubicBezTo>
                  <a:cubicBezTo>
                    <a:pt x="19056" y="10446"/>
                    <a:pt x="19083" y="10254"/>
                    <a:pt x="18928" y="10210"/>
                  </a:cubicBezTo>
                  <a:cubicBezTo>
                    <a:pt x="18955" y="10373"/>
                    <a:pt x="18814" y="10287"/>
                    <a:pt x="18834" y="10243"/>
                  </a:cubicBezTo>
                  <a:cubicBezTo>
                    <a:pt x="18865" y="10178"/>
                    <a:pt x="18819" y="10152"/>
                    <a:pt x="18772" y="10097"/>
                  </a:cubicBezTo>
                  <a:cubicBezTo>
                    <a:pt x="18718" y="10070"/>
                    <a:pt x="18783" y="10009"/>
                    <a:pt x="18729" y="9969"/>
                  </a:cubicBezTo>
                  <a:cubicBezTo>
                    <a:pt x="18658" y="10146"/>
                    <a:pt x="18520" y="10224"/>
                    <a:pt x="18375" y="10224"/>
                  </a:cubicBezTo>
                  <a:cubicBezTo>
                    <a:pt x="18334" y="10107"/>
                    <a:pt x="18463" y="10258"/>
                    <a:pt x="18358" y="10097"/>
                  </a:cubicBezTo>
                  <a:cubicBezTo>
                    <a:pt x="18327" y="10050"/>
                    <a:pt x="18318" y="9998"/>
                    <a:pt x="18332" y="9941"/>
                  </a:cubicBezTo>
                  <a:cubicBezTo>
                    <a:pt x="18314" y="9941"/>
                    <a:pt x="18317" y="9936"/>
                    <a:pt x="18304" y="9926"/>
                  </a:cubicBezTo>
                  <a:cubicBezTo>
                    <a:pt x="18279" y="10077"/>
                    <a:pt x="18295" y="10097"/>
                    <a:pt x="18190" y="10097"/>
                  </a:cubicBezTo>
                  <a:cubicBezTo>
                    <a:pt x="18172" y="10045"/>
                    <a:pt x="18273" y="10019"/>
                    <a:pt x="18191" y="9939"/>
                  </a:cubicBezTo>
                  <a:cubicBezTo>
                    <a:pt x="18158" y="9908"/>
                    <a:pt x="18134" y="9823"/>
                    <a:pt x="18134" y="9785"/>
                  </a:cubicBezTo>
                  <a:cubicBezTo>
                    <a:pt x="18088" y="9754"/>
                    <a:pt x="17978" y="9575"/>
                    <a:pt x="18005" y="9526"/>
                  </a:cubicBezTo>
                  <a:cubicBezTo>
                    <a:pt x="18105" y="9345"/>
                    <a:pt x="18341" y="9758"/>
                    <a:pt x="18318" y="9827"/>
                  </a:cubicBezTo>
                  <a:cubicBezTo>
                    <a:pt x="18332" y="9822"/>
                    <a:pt x="18336" y="9827"/>
                    <a:pt x="18332" y="9841"/>
                  </a:cubicBezTo>
                  <a:cubicBezTo>
                    <a:pt x="18615" y="9756"/>
                    <a:pt x="18856" y="10026"/>
                    <a:pt x="19140" y="10026"/>
                  </a:cubicBezTo>
                  <a:cubicBezTo>
                    <a:pt x="19191" y="10047"/>
                    <a:pt x="19347" y="10079"/>
                    <a:pt x="19465" y="10072"/>
                  </a:cubicBezTo>
                  <a:cubicBezTo>
                    <a:pt x="19485" y="10312"/>
                    <a:pt x="19498" y="10554"/>
                    <a:pt x="19498" y="10799"/>
                  </a:cubicBezTo>
                  <a:cubicBezTo>
                    <a:pt x="19500" y="12687"/>
                    <a:pt x="18894" y="14433"/>
                    <a:pt x="17869" y="15860"/>
                  </a:cubicBezTo>
                  <a:close/>
                  <a:moveTo>
                    <a:pt x="16109" y="8099"/>
                  </a:moveTo>
                  <a:cubicBezTo>
                    <a:pt x="16087" y="7865"/>
                    <a:pt x="16229" y="7741"/>
                    <a:pt x="16321" y="7532"/>
                  </a:cubicBezTo>
                  <a:cubicBezTo>
                    <a:pt x="16482" y="7516"/>
                    <a:pt x="16539" y="7556"/>
                    <a:pt x="16534" y="7702"/>
                  </a:cubicBezTo>
                  <a:cubicBezTo>
                    <a:pt x="16648" y="7702"/>
                    <a:pt x="16556" y="7834"/>
                    <a:pt x="16708" y="7776"/>
                  </a:cubicBezTo>
                  <a:cubicBezTo>
                    <a:pt x="16745" y="7724"/>
                    <a:pt x="16796" y="7709"/>
                    <a:pt x="16860" y="7731"/>
                  </a:cubicBezTo>
                  <a:cubicBezTo>
                    <a:pt x="16959" y="7731"/>
                    <a:pt x="16986" y="7787"/>
                    <a:pt x="17059" y="7787"/>
                  </a:cubicBezTo>
                  <a:cubicBezTo>
                    <a:pt x="17129" y="7929"/>
                    <a:pt x="17351" y="7886"/>
                    <a:pt x="17342" y="8142"/>
                  </a:cubicBezTo>
                  <a:cubicBezTo>
                    <a:pt x="17504" y="8142"/>
                    <a:pt x="17200" y="8306"/>
                    <a:pt x="17200" y="8269"/>
                  </a:cubicBezTo>
                  <a:cubicBezTo>
                    <a:pt x="17019" y="8321"/>
                    <a:pt x="16979" y="8142"/>
                    <a:pt x="16902" y="8142"/>
                  </a:cubicBezTo>
                  <a:cubicBezTo>
                    <a:pt x="16902" y="8309"/>
                    <a:pt x="16808" y="8113"/>
                    <a:pt x="16789" y="8113"/>
                  </a:cubicBezTo>
                  <a:cubicBezTo>
                    <a:pt x="16789" y="8170"/>
                    <a:pt x="16242" y="8203"/>
                    <a:pt x="16151" y="8198"/>
                  </a:cubicBezTo>
                  <a:cubicBezTo>
                    <a:pt x="16164" y="8130"/>
                    <a:pt x="16176" y="8115"/>
                    <a:pt x="16109" y="8099"/>
                  </a:cubicBezTo>
                  <a:close/>
                  <a:moveTo>
                    <a:pt x="16109" y="8099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5" name="AutoShape 91"/>
            <p:cNvSpPr/>
            <p:nvPr/>
          </p:nvSpPr>
          <p:spPr bwMode="auto">
            <a:xfrm>
              <a:off x="304" y="144"/>
              <a:ext cx="22" cy="7"/>
            </a:xfrm>
            <a:custGeom>
              <a:avLst/>
              <a:gdLst>
                <a:gd name="T0" fmla="*/ 0 w 20542"/>
                <a:gd name="T1" fmla="*/ 0 h 17263"/>
                <a:gd name="T2" fmla="*/ 0 w 20542"/>
                <a:gd name="T3" fmla="*/ 0 h 17263"/>
                <a:gd name="T4" fmla="*/ 0 w 20542"/>
                <a:gd name="T5" fmla="*/ 0 h 17263"/>
                <a:gd name="T6" fmla="*/ 0 w 20542"/>
                <a:gd name="T7" fmla="*/ 0 h 17263"/>
                <a:gd name="T8" fmla="*/ 0 w 20542"/>
                <a:gd name="T9" fmla="*/ 0 h 17263"/>
                <a:gd name="T10" fmla="*/ 0 w 20542"/>
                <a:gd name="T11" fmla="*/ 0 h 17263"/>
                <a:gd name="T12" fmla="*/ 0 w 20542"/>
                <a:gd name="T13" fmla="*/ 0 h 17263"/>
                <a:gd name="T14" fmla="*/ 0 w 20542"/>
                <a:gd name="T15" fmla="*/ 0 h 17263"/>
                <a:gd name="T16" fmla="*/ 0 w 20542"/>
                <a:gd name="T17" fmla="*/ 0 h 17263"/>
                <a:gd name="T18" fmla="*/ 0 w 20542"/>
                <a:gd name="T19" fmla="*/ 0 h 17263"/>
                <a:gd name="T20" fmla="*/ 0 w 20542"/>
                <a:gd name="T21" fmla="*/ 0 h 17263"/>
                <a:gd name="T22" fmla="*/ 0 w 20542"/>
                <a:gd name="T23" fmla="*/ 0 h 17263"/>
                <a:gd name="T24" fmla="*/ 0 w 20542"/>
                <a:gd name="T25" fmla="*/ 0 h 1726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542" h="17263">
                  <a:moveTo>
                    <a:pt x="19936" y="4186"/>
                  </a:moveTo>
                  <a:cubicBezTo>
                    <a:pt x="18293" y="6058"/>
                    <a:pt x="18766" y="9572"/>
                    <a:pt x="16483" y="7506"/>
                  </a:cubicBezTo>
                  <a:cubicBezTo>
                    <a:pt x="16483" y="-3197"/>
                    <a:pt x="15350" y="3479"/>
                    <a:pt x="11192" y="4910"/>
                  </a:cubicBezTo>
                  <a:cubicBezTo>
                    <a:pt x="10429" y="5139"/>
                    <a:pt x="5153" y="9537"/>
                    <a:pt x="5153" y="7506"/>
                  </a:cubicBezTo>
                  <a:cubicBezTo>
                    <a:pt x="5095" y="7506"/>
                    <a:pt x="5320" y="3196"/>
                    <a:pt x="5153" y="1660"/>
                  </a:cubicBezTo>
                  <a:cubicBezTo>
                    <a:pt x="4048" y="936"/>
                    <a:pt x="4819" y="1660"/>
                    <a:pt x="4819" y="0"/>
                  </a:cubicBezTo>
                  <a:cubicBezTo>
                    <a:pt x="4281" y="0"/>
                    <a:pt x="349" y="4186"/>
                    <a:pt x="349" y="4186"/>
                  </a:cubicBezTo>
                  <a:cubicBezTo>
                    <a:pt x="3714" y="4186"/>
                    <a:pt x="0" y="10915"/>
                    <a:pt x="0" y="13316"/>
                  </a:cubicBezTo>
                  <a:cubicBezTo>
                    <a:pt x="2602" y="14058"/>
                    <a:pt x="4339" y="16655"/>
                    <a:pt x="6519" y="16655"/>
                  </a:cubicBezTo>
                  <a:cubicBezTo>
                    <a:pt x="6519" y="18403"/>
                    <a:pt x="12450" y="15824"/>
                    <a:pt x="13235" y="15824"/>
                  </a:cubicBezTo>
                  <a:cubicBezTo>
                    <a:pt x="15778" y="15824"/>
                    <a:pt x="17406" y="14729"/>
                    <a:pt x="19412" y="11621"/>
                  </a:cubicBezTo>
                  <a:cubicBezTo>
                    <a:pt x="21600" y="8265"/>
                    <a:pt x="19936" y="8530"/>
                    <a:pt x="19936" y="4186"/>
                  </a:cubicBezTo>
                  <a:close/>
                  <a:moveTo>
                    <a:pt x="19936" y="418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6" name="AutoShape 92"/>
            <p:cNvSpPr/>
            <p:nvPr/>
          </p:nvSpPr>
          <p:spPr bwMode="auto">
            <a:xfrm>
              <a:off x="352" y="168"/>
              <a:ext cx="18" cy="23"/>
            </a:xfrm>
            <a:custGeom>
              <a:avLst/>
              <a:gdLst>
                <a:gd name="T0" fmla="*/ 0 w 20330"/>
                <a:gd name="T1" fmla="*/ 0 h 21462"/>
                <a:gd name="T2" fmla="*/ 0 w 20330"/>
                <a:gd name="T3" fmla="*/ 0 h 21462"/>
                <a:gd name="T4" fmla="*/ 0 w 20330"/>
                <a:gd name="T5" fmla="*/ 0 h 21462"/>
                <a:gd name="T6" fmla="*/ 0 w 20330"/>
                <a:gd name="T7" fmla="*/ 0 h 21462"/>
                <a:gd name="T8" fmla="*/ 0 w 20330"/>
                <a:gd name="T9" fmla="*/ 0 h 21462"/>
                <a:gd name="T10" fmla="*/ 0 w 20330"/>
                <a:gd name="T11" fmla="*/ 0 h 21462"/>
                <a:gd name="T12" fmla="*/ 0 w 20330"/>
                <a:gd name="T13" fmla="*/ 0 h 21462"/>
                <a:gd name="T14" fmla="*/ 0 w 20330"/>
                <a:gd name="T15" fmla="*/ 0 h 21462"/>
                <a:gd name="T16" fmla="*/ 0 w 20330"/>
                <a:gd name="T17" fmla="*/ 0 h 21462"/>
                <a:gd name="T18" fmla="*/ 0 w 20330"/>
                <a:gd name="T19" fmla="*/ 0 h 21462"/>
                <a:gd name="T20" fmla="*/ 0 w 20330"/>
                <a:gd name="T21" fmla="*/ 0 h 21462"/>
                <a:gd name="T22" fmla="*/ 0 w 20330"/>
                <a:gd name="T23" fmla="*/ 0 h 21462"/>
                <a:gd name="T24" fmla="*/ 0 w 20330"/>
                <a:gd name="T25" fmla="*/ 0 h 21462"/>
                <a:gd name="T26" fmla="*/ 0 w 20330"/>
                <a:gd name="T27" fmla="*/ 0 h 21462"/>
                <a:gd name="T28" fmla="*/ 0 w 20330"/>
                <a:gd name="T29" fmla="*/ 0 h 21462"/>
                <a:gd name="T30" fmla="*/ 0 w 20330"/>
                <a:gd name="T31" fmla="*/ 0 h 21462"/>
                <a:gd name="T32" fmla="*/ 0 w 20330"/>
                <a:gd name="T33" fmla="*/ 0 h 2146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0330" h="21462">
                  <a:moveTo>
                    <a:pt x="1685" y="9330"/>
                  </a:moveTo>
                  <a:cubicBezTo>
                    <a:pt x="5927" y="9330"/>
                    <a:pt x="6974" y="10452"/>
                    <a:pt x="7227" y="14183"/>
                  </a:cubicBezTo>
                  <a:cubicBezTo>
                    <a:pt x="12255" y="15539"/>
                    <a:pt x="3833" y="15223"/>
                    <a:pt x="3391" y="15223"/>
                  </a:cubicBezTo>
                  <a:cubicBezTo>
                    <a:pt x="3319" y="16960"/>
                    <a:pt x="268" y="20457"/>
                    <a:pt x="4176" y="19489"/>
                  </a:cubicBezTo>
                  <a:cubicBezTo>
                    <a:pt x="7019" y="18785"/>
                    <a:pt x="7633" y="18947"/>
                    <a:pt x="7651" y="21461"/>
                  </a:cubicBezTo>
                  <a:cubicBezTo>
                    <a:pt x="11424" y="21461"/>
                    <a:pt x="16723" y="21600"/>
                    <a:pt x="18745" y="18346"/>
                  </a:cubicBezTo>
                  <a:cubicBezTo>
                    <a:pt x="20776" y="18346"/>
                    <a:pt x="20938" y="16755"/>
                    <a:pt x="18745" y="16264"/>
                  </a:cubicBezTo>
                  <a:cubicBezTo>
                    <a:pt x="18745" y="18089"/>
                    <a:pt x="18853" y="18001"/>
                    <a:pt x="16605" y="18001"/>
                  </a:cubicBezTo>
                  <a:cubicBezTo>
                    <a:pt x="17427" y="14256"/>
                    <a:pt x="16840" y="11075"/>
                    <a:pt x="12769" y="11075"/>
                  </a:cubicBezTo>
                  <a:cubicBezTo>
                    <a:pt x="13428" y="9477"/>
                    <a:pt x="11731" y="8238"/>
                    <a:pt x="10079" y="7183"/>
                  </a:cubicBezTo>
                  <a:cubicBezTo>
                    <a:pt x="6965" y="5197"/>
                    <a:pt x="10152" y="4742"/>
                    <a:pt x="10639" y="2419"/>
                  </a:cubicBezTo>
                  <a:cubicBezTo>
                    <a:pt x="8337" y="2880"/>
                    <a:pt x="8274" y="4471"/>
                    <a:pt x="5097" y="4500"/>
                  </a:cubicBezTo>
                  <a:cubicBezTo>
                    <a:pt x="5097" y="3951"/>
                    <a:pt x="5783" y="2265"/>
                    <a:pt x="5214" y="2082"/>
                  </a:cubicBezTo>
                  <a:cubicBezTo>
                    <a:pt x="5972" y="2074"/>
                    <a:pt x="8987" y="0"/>
                    <a:pt x="5530" y="0"/>
                  </a:cubicBezTo>
                  <a:cubicBezTo>
                    <a:pt x="4032" y="4486"/>
                    <a:pt x="-662" y="88"/>
                    <a:pt x="78" y="4200"/>
                  </a:cubicBezTo>
                  <a:cubicBezTo>
                    <a:pt x="593" y="6970"/>
                    <a:pt x="1685" y="6780"/>
                    <a:pt x="1685" y="9330"/>
                  </a:cubicBezTo>
                  <a:close/>
                  <a:moveTo>
                    <a:pt x="1685" y="933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7" name="AutoShape 93"/>
            <p:cNvSpPr/>
            <p:nvPr/>
          </p:nvSpPr>
          <p:spPr bwMode="auto">
            <a:xfrm>
              <a:off x="336" y="176"/>
              <a:ext cx="9" cy="11"/>
            </a:xfrm>
            <a:custGeom>
              <a:avLst/>
              <a:gdLst>
                <a:gd name="T0" fmla="*/ 0 w 15938"/>
                <a:gd name="T1" fmla="*/ 0 h 19489"/>
                <a:gd name="T2" fmla="*/ 0 w 15938"/>
                <a:gd name="T3" fmla="*/ 0 h 19489"/>
                <a:gd name="T4" fmla="*/ 0 w 15938"/>
                <a:gd name="T5" fmla="*/ 0 h 19489"/>
                <a:gd name="T6" fmla="*/ 0 w 15938"/>
                <a:gd name="T7" fmla="*/ 0 h 19489"/>
                <a:gd name="T8" fmla="*/ 0 w 15938"/>
                <a:gd name="T9" fmla="*/ 0 h 19489"/>
                <a:gd name="T10" fmla="*/ 0 w 15938"/>
                <a:gd name="T11" fmla="*/ 0 h 19489"/>
                <a:gd name="T12" fmla="*/ 0 w 15938"/>
                <a:gd name="T13" fmla="*/ 0 h 19489"/>
                <a:gd name="T14" fmla="*/ 0 w 15938"/>
                <a:gd name="T15" fmla="*/ 0 h 194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938" h="19489">
                  <a:moveTo>
                    <a:pt x="1447" y="19489"/>
                  </a:moveTo>
                  <a:cubicBezTo>
                    <a:pt x="10460" y="19334"/>
                    <a:pt x="12771" y="13571"/>
                    <a:pt x="15260" y="5681"/>
                  </a:cubicBezTo>
                  <a:cubicBezTo>
                    <a:pt x="17711" y="-2111"/>
                    <a:pt x="12911" y="1905"/>
                    <a:pt x="10498" y="2201"/>
                  </a:cubicBezTo>
                  <a:cubicBezTo>
                    <a:pt x="8430" y="3342"/>
                    <a:pt x="6949" y="-1688"/>
                    <a:pt x="6043" y="608"/>
                  </a:cubicBezTo>
                  <a:cubicBezTo>
                    <a:pt x="5264" y="2567"/>
                    <a:pt x="6668" y="4864"/>
                    <a:pt x="8673" y="4864"/>
                  </a:cubicBezTo>
                  <a:cubicBezTo>
                    <a:pt x="8149" y="6540"/>
                    <a:pt x="-3889" y="8499"/>
                    <a:pt x="2047" y="10190"/>
                  </a:cubicBezTo>
                  <a:cubicBezTo>
                    <a:pt x="1320" y="14008"/>
                    <a:pt x="-1795" y="15896"/>
                    <a:pt x="1447" y="19489"/>
                  </a:cubicBezTo>
                  <a:close/>
                  <a:moveTo>
                    <a:pt x="1447" y="19489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8" name="AutoShape 94"/>
            <p:cNvSpPr/>
            <p:nvPr/>
          </p:nvSpPr>
          <p:spPr bwMode="auto">
            <a:xfrm>
              <a:off x="352" y="192"/>
              <a:ext cx="2" cy="1"/>
            </a:xfrm>
            <a:custGeom>
              <a:avLst/>
              <a:gdLst>
                <a:gd name="T0" fmla="*/ 0 w 21600"/>
                <a:gd name="T1" fmla="*/ 0 h 13852"/>
                <a:gd name="T2" fmla="*/ 0 w 21600"/>
                <a:gd name="T3" fmla="*/ 0 h 13852"/>
                <a:gd name="T4" fmla="*/ 0 w 21600"/>
                <a:gd name="T5" fmla="*/ 0 h 13852"/>
                <a:gd name="T6" fmla="*/ 0 w 21600"/>
                <a:gd name="T7" fmla="*/ 0 h 13852"/>
                <a:gd name="T8" fmla="*/ 0 w 21600"/>
                <a:gd name="T9" fmla="*/ 0 h 138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13852">
                  <a:moveTo>
                    <a:pt x="0" y="4834"/>
                  </a:moveTo>
                  <a:cubicBezTo>
                    <a:pt x="3511" y="21600"/>
                    <a:pt x="21600" y="12034"/>
                    <a:pt x="21600" y="0"/>
                  </a:cubicBezTo>
                  <a:cubicBezTo>
                    <a:pt x="15647" y="0"/>
                    <a:pt x="9617" y="0"/>
                    <a:pt x="3511" y="0"/>
                  </a:cubicBezTo>
                  <a:cubicBezTo>
                    <a:pt x="4732" y="4834"/>
                    <a:pt x="3435" y="6480"/>
                    <a:pt x="0" y="4834"/>
                  </a:cubicBezTo>
                  <a:close/>
                  <a:moveTo>
                    <a:pt x="0" y="4834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" name="AutoShape 95"/>
            <p:cNvSpPr/>
            <p:nvPr/>
          </p:nvSpPr>
          <p:spPr bwMode="auto">
            <a:xfrm>
              <a:off x="240" y="200"/>
              <a:ext cx="3" cy="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14954" y="20491"/>
                    <a:pt x="21600" y="16184"/>
                    <a:pt x="21600" y="0"/>
                  </a:cubicBezTo>
                  <a:cubicBezTo>
                    <a:pt x="7849" y="9201"/>
                    <a:pt x="3208" y="652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0" name="AutoShape 96"/>
            <p:cNvSpPr/>
            <p:nvPr/>
          </p:nvSpPr>
          <p:spPr bwMode="auto">
            <a:xfrm>
              <a:off x="376" y="216"/>
              <a:ext cx="3" cy="4"/>
            </a:xfrm>
            <a:custGeom>
              <a:avLst/>
              <a:gdLst>
                <a:gd name="T0" fmla="*/ 0 w 15151"/>
                <a:gd name="T1" fmla="*/ 0 h 21600"/>
                <a:gd name="T2" fmla="*/ 0 w 15151"/>
                <a:gd name="T3" fmla="*/ 0 h 21600"/>
                <a:gd name="T4" fmla="*/ 0 w 15151"/>
                <a:gd name="T5" fmla="*/ 0 h 21600"/>
                <a:gd name="T6" fmla="*/ 0 w 15151"/>
                <a:gd name="T7" fmla="*/ 0 h 21600"/>
                <a:gd name="T8" fmla="*/ 0 w 15151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51" h="21600">
                  <a:moveTo>
                    <a:pt x="10724" y="0"/>
                  </a:moveTo>
                  <a:cubicBezTo>
                    <a:pt x="11899" y="6522"/>
                    <a:pt x="8375" y="7809"/>
                    <a:pt x="0" y="3905"/>
                  </a:cubicBezTo>
                  <a:cubicBezTo>
                    <a:pt x="3373" y="13417"/>
                    <a:pt x="1667" y="15535"/>
                    <a:pt x="7124" y="21600"/>
                  </a:cubicBezTo>
                  <a:cubicBezTo>
                    <a:pt x="9284" y="12503"/>
                    <a:pt x="21600" y="3905"/>
                    <a:pt x="10724" y="0"/>
                  </a:cubicBezTo>
                  <a:close/>
                  <a:moveTo>
                    <a:pt x="10724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1" name="AutoShape 97"/>
            <p:cNvSpPr/>
            <p:nvPr/>
          </p:nvSpPr>
          <p:spPr bwMode="auto">
            <a:xfrm>
              <a:off x="376" y="216"/>
              <a:ext cx="3" cy="5"/>
            </a:xfrm>
            <a:custGeom>
              <a:avLst/>
              <a:gdLst>
                <a:gd name="T0" fmla="*/ 0 w 14680"/>
                <a:gd name="T1" fmla="*/ 0 h 18108"/>
                <a:gd name="T2" fmla="*/ 0 w 14680"/>
                <a:gd name="T3" fmla="*/ 0 h 18108"/>
                <a:gd name="T4" fmla="*/ 0 w 14680"/>
                <a:gd name="T5" fmla="*/ 0 h 18108"/>
                <a:gd name="T6" fmla="*/ 0 w 14680"/>
                <a:gd name="T7" fmla="*/ 0 h 18108"/>
                <a:gd name="T8" fmla="*/ 0 w 14680"/>
                <a:gd name="T9" fmla="*/ 0 h 181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680" h="18108">
                  <a:moveTo>
                    <a:pt x="10298" y="0"/>
                  </a:moveTo>
                  <a:cubicBezTo>
                    <a:pt x="10298" y="7291"/>
                    <a:pt x="8417" y="10676"/>
                    <a:pt x="5725" y="2364"/>
                  </a:cubicBezTo>
                  <a:cubicBezTo>
                    <a:pt x="-3356" y="2364"/>
                    <a:pt x="1087" y="12243"/>
                    <a:pt x="1087" y="17618"/>
                  </a:cubicBezTo>
                  <a:cubicBezTo>
                    <a:pt x="18244" y="21600"/>
                    <a:pt x="16493" y="0"/>
                    <a:pt x="10298" y="0"/>
                  </a:cubicBezTo>
                  <a:close/>
                  <a:moveTo>
                    <a:pt x="10298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2" name="AutoShape 98"/>
            <p:cNvSpPr/>
            <p:nvPr/>
          </p:nvSpPr>
          <p:spPr bwMode="auto">
            <a:xfrm>
              <a:off x="392" y="232"/>
              <a:ext cx="7" cy="3"/>
            </a:xfrm>
            <a:custGeom>
              <a:avLst/>
              <a:gdLst>
                <a:gd name="T0" fmla="*/ 0 w 21600"/>
                <a:gd name="T1" fmla="*/ 0 h 9393"/>
                <a:gd name="T2" fmla="*/ 0 w 21600"/>
                <a:gd name="T3" fmla="*/ 0 h 9393"/>
                <a:gd name="T4" fmla="*/ 0 w 21600"/>
                <a:gd name="T5" fmla="*/ 0 h 9393"/>
                <a:gd name="T6" fmla="*/ 0 w 21600"/>
                <a:gd name="T7" fmla="*/ 0 h 9393"/>
                <a:gd name="T8" fmla="*/ 0 w 21600"/>
                <a:gd name="T9" fmla="*/ 0 h 93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9393">
                  <a:moveTo>
                    <a:pt x="21600" y="0"/>
                  </a:moveTo>
                  <a:cubicBezTo>
                    <a:pt x="15130" y="2920"/>
                    <a:pt x="18136" y="5863"/>
                    <a:pt x="9453" y="3062"/>
                  </a:cubicBezTo>
                  <a:cubicBezTo>
                    <a:pt x="5701" y="1875"/>
                    <a:pt x="1732" y="-3323"/>
                    <a:pt x="0" y="3371"/>
                  </a:cubicBezTo>
                  <a:cubicBezTo>
                    <a:pt x="11016" y="4439"/>
                    <a:pt x="21600" y="18277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3" name="AutoShape 99"/>
            <p:cNvSpPr/>
            <p:nvPr/>
          </p:nvSpPr>
          <p:spPr bwMode="auto">
            <a:xfrm>
              <a:off x="320" y="232"/>
              <a:ext cx="166" cy="223"/>
            </a:xfrm>
            <a:custGeom>
              <a:avLst/>
              <a:gdLst>
                <a:gd name="T0" fmla="*/ 0 w 21517"/>
                <a:gd name="T1" fmla="*/ 0 h 21336"/>
                <a:gd name="T2" fmla="*/ 0 w 21517"/>
                <a:gd name="T3" fmla="*/ 0 h 21336"/>
                <a:gd name="T4" fmla="*/ 0 w 21517"/>
                <a:gd name="T5" fmla="*/ 0 h 21336"/>
                <a:gd name="T6" fmla="*/ 0 w 21517"/>
                <a:gd name="T7" fmla="*/ 0 h 21336"/>
                <a:gd name="T8" fmla="*/ 0 w 21517"/>
                <a:gd name="T9" fmla="*/ 0 h 21336"/>
                <a:gd name="T10" fmla="*/ 0 w 21517"/>
                <a:gd name="T11" fmla="*/ 0 h 21336"/>
                <a:gd name="T12" fmla="*/ 0 w 21517"/>
                <a:gd name="T13" fmla="*/ 0 h 21336"/>
                <a:gd name="T14" fmla="*/ 0 w 21517"/>
                <a:gd name="T15" fmla="*/ 0 h 21336"/>
                <a:gd name="T16" fmla="*/ 0 w 21517"/>
                <a:gd name="T17" fmla="*/ 0 h 21336"/>
                <a:gd name="T18" fmla="*/ 0 w 21517"/>
                <a:gd name="T19" fmla="*/ 0 h 21336"/>
                <a:gd name="T20" fmla="*/ 0 w 21517"/>
                <a:gd name="T21" fmla="*/ 0 h 21336"/>
                <a:gd name="T22" fmla="*/ 0 w 21517"/>
                <a:gd name="T23" fmla="*/ 0 h 21336"/>
                <a:gd name="T24" fmla="*/ 0 w 21517"/>
                <a:gd name="T25" fmla="*/ 0 h 21336"/>
                <a:gd name="T26" fmla="*/ 0 w 21517"/>
                <a:gd name="T27" fmla="*/ 0 h 21336"/>
                <a:gd name="T28" fmla="*/ 0 w 21517"/>
                <a:gd name="T29" fmla="*/ 0 h 21336"/>
                <a:gd name="T30" fmla="*/ 0 w 21517"/>
                <a:gd name="T31" fmla="*/ 0 h 21336"/>
                <a:gd name="T32" fmla="*/ 0 w 21517"/>
                <a:gd name="T33" fmla="*/ 0 h 21336"/>
                <a:gd name="T34" fmla="*/ 0 w 21517"/>
                <a:gd name="T35" fmla="*/ 0 h 21336"/>
                <a:gd name="T36" fmla="*/ 0 w 21517"/>
                <a:gd name="T37" fmla="*/ 0 h 21336"/>
                <a:gd name="T38" fmla="*/ 0 w 21517"/>
                <a:gd name="T39" fmla="*/ 0 h 21336"/>
                <a:gd name="T40" fmla="*/ 0 w 21517"/>
                <a:gd name="T41" fmla="*/ 0 h 21336"/>
                <a:gd name="T42" fmla="*/ 0 w 21517"/>
                <a:gd name="T43" fmla="*/ 0 h 21336"/>
                <a:gd name="T44" fmla="*/ 0 w 21517"/>
                <a:gd name="T45" fmla="*/ 0 h 21336"/>
                <a:gd name="T46" fmla="*/ 0 w 21517"/>
                <a:gd name="T47" fmla="*/ 0 h 21336"/>
                <a:gd name="T48" fmla="*/ 0 w 21517"/>
                <a:gd name="T49" fmla="*/ 0 h 21336"/>
                <a:gd name="T50" fmla="*/ 0 w 21517"/>
                <a:gd name="T51" fmla="*/ 0 h 21336"/>
                <a:gd name="T52" fmla="*/ 0 w 21517"/>
                <a:gd name="T53" fmla="*/ 0 h 21336"/>
                <a:gd name="T54" fmla="*/ 0 w 21517"/>
                <a:gd name="T55" fmla="*/ 0 h 21336"/>
                <a:gd name="T56" fmla="*/ 0 w 21517"/>
                <a:gd name="T57" fmla="*/ 0 h 21336"/>
                <a:gd name="T58" fmla="*/ 0 w 21517"/>
                <a:gd name="T59" fmla="*/ 0 h 21336"/>
                <a:gd name="T60" fmla="*/ 0 w 21517"/>
                <a:gd name="T61" fmla="*/ 0 h 21336"/>
                <a:gd name="T62" fmla="*/ 0 w 21517"/>
                <a:gd name="T63" fmla="*/ 0 h 21336"/>
                <a:gd name="T64" fmla="*/ 0 w 21517"/>
                <a:gd name="T65" fmla="*/ 0 h 213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517" h="21336">
                  <a:moveTo>
                    <a:pt x="19567" y="7931"/>
                  </a:moveTo>
                  <a:cubicBezTo>
                    <a:pt x="19048" y="7904"/>
                    <a:pt x="19448" y="7845"/>
                    <a:pt x="19422" y="7719"/>
                  </a:cubicBezTo>
                  <a:cubicBezTo>
                    <a:pt x="19025" y="7719"/>
                    <a:pt x="18300" y="6676"/>
                    <a:pt x="18300" y="6418"/>
                  </a:cubicBezTo>
                  <a:cubicBezTo>
                    <a:pt x="18154" y="6364"/>
                    <a:pt x="18030" y="5984"/>
                    <a:pt x="18056" y="5984"/>
                  </a:cubicBezTo>
                  <a:cubicBezTo>
                    <a:pt x="17943" y="5729"/>
                    <a:pt x="17483" y="5519"/>
                    <a:pt x="17666" y="5262"/>
                  </a:cubicBezTo>
                  <a:cubicBezTo>
                    <a:pt x="17237" y="5072"/>
                    <a:pt x="16781" y="4416"/>
                    <a:pt x="16643" y="4106"/>
                  </a:cubicBezTo>
                  <a:cubicBezTo>
                    <a:pt x="16386" y="3964"/>
                    <a:pt x="16203" y="3565"/>
                    <a:pt x="16203" y="3348"/>
                  </a:cubicBezTo>
                  <a:cubicBezTo>
                    <a:pt x="15909" y="3348"/>
                    <a:pt x="15513" y="2695"/>
                    <a:pt x="15570" y="2445"/>
                  </a:cubicBezTo>
                  <a:cubicBezTo>
                    <a:pt x="15293" y="2445"/>
                    <a:pt x="15220" y="2082"/>
                    <a:pt x="14935" y="2082"/>
                  </a:cubicBezTo>
                  <a:cubicBezTo>
                    <a:pt x="15075" y="1777"/>
                    <a:pt x="13120" y="1748"/>
                    <a:pt x="12791" y="1721"/>
                  </a:cubicBezTo>
                  <a:cubicBezTo>
                    <a:pt x="12847" y="1475"/>
                    <a:pt x="12591" y="1324"/>
                    <a:pt x="12302" y="1324"/>
                  </a:cubicBezTo>
                  <a:cubicBezTo>
                    <a:pt x="12302" y="1706"/>
                    <a:pt x="11199" y="1748"/>
                    <a:pt x="10824" y="1733"/>
                  </a:cubicBezTo>
                  <a:cubicBezTo>
                    <a:pt x="10554" y="1724"/>
                    <a:pt x="9962" y="1667"/>
                    <a:pt x="9962" y="1432"/>
                  </a:cubicBezTo>
                  <a:cubicBezTo>
                    <a:pt x="9775" y="1397"/>
                    <a:pt x="9512" y="1432"/>
                    <a:pt x="9230" y="1432"/>
                  </a:cubicBezTo>
                  <a:cubicBezTo>
                    <a:pt x="9295" y="1188"/>
                    <a:pt x="8622" y="87"/>
                    <a:pt x="8255" y="22"/>
                  </a:cubicBezTo>
                  <a:cubicBezTo>
                    <a:pt x="8255" y="58"/>
                    <a:pt x="8255" y="96"/>
                    <a:pt x="8255" y="132"/>
                  </a:cubicBezTo>
                  <a:cubicBezTo>
                    <a:pt x="7980" y="165"/>
                    <a:pt x="6254" y="-152"/>
                    <a:pt x="6254" y="96"/>
                  </a:cubicBezTo>
                  <a:cubicBezTo>
                    <a:pt x="6047" y="96"/>
                    <a:pt x="5172" y="326"/>
                    <a:pt x="5035" y="529"/>
                  </a:cubicBezTo>
                  <a:cubicBezTo>
                    <a:pt x="4952" y="529"/>
                    <a:pt x="4156" y="817"/>
                    <a:pt x="4156" y="601"/>
                  </a:cubicBezTo>
                  <a:cubicBezTo>
                    <a:pt x="3956" y="601"/>
                    <a:pt x="3715" y="678"/>
                    <a:pt x="3619" y="817"/>
                  </a:cubicBezTo>
                  <a:cubicBezTo>
                    <a:pt x="3402" y="817"/>
                    <a:pt x="3172" y="1103"/>
                    <a:pt x="3035" y="1215"/>
                  </a:cubicBezTo>
                  <a:cubicBezTo>
                    <a:pt x="2658" y="1182"/>
                    <a:pt x="2928" y="1003"/>
                    <a:pt x="2548" y="1396"/>
                  </a:cubicBezTo>
                  <a:cubicBezTo>
                    <a:pt x="2548" y="1525"/>
                    <a:pt x="2261" y="2081"/>
                    <a:pt x="2207" y="2081"/>
                  </a:cubicBezTo>
                  <a:cubicBezTo>
                    <a:pt x="2328" y="2171"/>
                    <a:pt x="2324" y="2220"/>
                    <a:pt x="2207" y="2335"/>
                  </a:cubicBezTo>
                  <a:cubicBezTo>
                    <a:pt x="1938" y="2494"/>
                    <a:pt x="1785" y="2817"/>
                    <a:pt x="1524" y="2913"/>
                  </a:cubicBezTo>
                  <a:cubicBezTo>
                    <a:pt x="1250" y="3250"/>
                    <a:pt x="1191" y="2890"/>
                    <a:pt x="986" y="3269"/>
                  </a:cubicBezTo>
                  <a:cubicBezTo>
                    <a:pt x="875" y="3480"/>
                    <a:pt x="721" y="3638"/>
                    <a:pt x="602" y="3808"/>
                  </a:cubicBezTo>
                  <a:cubicBezTo>
                    <a:pt x="225" y="4344"/>
                    <a:pt x="207" y="4578"/>
                    <a:pt x="207" y="5081"/>
                  </a:cubicBezTo>
                  <a:cubicBezTo>
                    <a:pt x="207" y="5260"/>
                    <a:pt x="-50" y="5426"/>
                    <a:pt x="9" y="5578"/>
                  </a:cubicBezTo>
                  <a:cubicBezTo>
                    <a:pt x="89" y="5782"/>
                    <a:pt x="253" y="6208"/>
                    <a:pt x="207" y="6345"/>
                  </a:cubicBezTo>
                  <a:cubicBezTo>
                    <a:pt x="20" y="6345"/>
                    <a:pt x="-83" y="6832"/>
                    <a:pt x="258" y="6959"/>
                  </a:cubicBezTo>
                  <a:cubicBezTo>
                    <a:pt x="258" y="7279"/>
                    <a:pt x="886" y="8246"/>
                    <a:pt x="1279" y="8440"/>
                  </a:cubicBezTo>
                  <a:cubicBezTo>
                    <a:pt x="1279" y="8705"/>
                    <a:pt x="1993" y="9271"/>
                    <a:pt x="2352" y="9271"/>
                  </a:cubicBezTo>
                  <a:cubicBezTo>
                    <a:pt x="2491" y="9476"/>
                    <a:pt x="3961" y="9781"/>
                    <a:pt x="3961" y="9524"/>
                  </a:cubicBezTo>
                  <a:cubicBezTo>
                    <a:pt x="4560" y="9524"/>
                    <a:pt x="6671" y="9237"/>
                    <a:pt x="6986" y="9705"/>
                  </a:cubicBezTo>
                  <a:cubicBezTo>
                    <a:pt x="7519" y="9705"/>
                    <a:pt x="7714" y="9638"/>
                    <a:pt x="8206" y="9813"/>
                  </a:cubicBezTo>
                  <a:cubicBezTo>
                    <a:pt x="8271" y="10083"/>
                    <a:pt x="8170" y="10898"/>
                    <a:pt x="7914" y="11114"/>
                  </a:cubicBezTo>
                  <a:cubicBezTo>
                    <a:pt x="7914" y="11477"/>
                    <a:pt x="8059" y="11859"/>
                    <a:pt x="8450" y="12053"/>
                  </a:cubicBezTo>
                  <a:cubicBezTo>
                    <a:pt x="8479" y="12141"/>
                    <a:pt x="8758" y="12486"/>
                    <a:pt x="8841" y="12486"/>
                  </a:cubicBezTo>
                  <a:cubicBezTo>
                    <a:pt x="8993" y="12942"/>
                    <a:pt x="9163" y="13337"/>
                    <a:pt x="9049" y="13983"/>
                  </a:cubicBezTo>
                  <a:cubicBezTo>
                    <a:pt x="8944" y="14571"/>
                    <a:pt x="8694" y="14920"/>
                    <a:pt x="8694" y="15448"/>
                  </a:cubicBezTo>
                  <a:cubicBezTo>
                    <a:pt x="8545" y="15448"/>
                    <a:pt x="8841" y="16459"/>
                    <a:pt x="8986" y="16459"/>
                  </a:cubicBezTo>
                  <a:cubicBezTo>
                    <a:pt x="8986" y="16919"/>
                    <a:pt x="9475" y="17333"/>
                    <a:pt x="9475" y="17832"/>
                  </a:cubicBezTo>
                  <a:cubicBezTo>
                    <a:pt x="9504" y="17832"/>
                    <a:pt x="9670" y="18303"/>
                    <a:pt x="9670" y="18446"/>
                  </a:cubicBezTo>
                  <a:cubicBezTo>
                    <a:pt x="9519" y="18446"/>
                    <a:pt x="10450" y="19829"/>
                    <a:pt x="10450" y="19928"/>
                  </a:cubicBezTo>
                  <a:cubicBezTo>
                    <a:pt x="10616" y="19928"/>
                    <a:pt x="10640" y="20397"/>
                    <a:pt x="10790" y="20397"/>
                  </a:cubicBezTo>
                  <a:cubicBezTo>
                    <a:pt x="10816" y="20709"/>
                    <a:pt x="10985" y="20998"/>
                    <a:pt x="10985" y="21228"/>
                  </a:cubicBezTo>
                  <a:cubicBezTo>
                    <a:pt x="11180" y="21448"/>
                    <a:pt x="11986" y="21264"/>
                    <a:pt x="12301" y="21264"/>
                  </a:cubicBezTo>
                  <a:cubicBezTo>
                    <a:pt x="12301" y="21180"/>
                    <a:pt x="13771" y="20975"/>
                    <a:pt x="13958" y="20975"/>
                  </a:cubicBezTo>
                  <a:cubicBezTo>
                    <a:pt x="14057" y="20878"/>
                    <a:pt x="14690" y="20216"/>
                    <a:pt x="14690" y="20216"/>
                  </a:cubicBezTo>
                  <a:cubicBezTo>
                    <a:pt x="14690" y="19882"/>
                    <a:pt x="15601" y="19238"/>
                    <a:pt x="15959" y="19059"/>
                  </a:cubicBezTo>
                  <a:cubicBezTo>
                    <a:pt x="15959" y="19006"/>
                    <a:pt x="16404" y="18192"/>
                    <a:pt x="16349" y="18192"/>
                  </a:cubicBezTo>
                  <a:cubicBezTo>
                    <a:pt x="16349" y="17624"/>
                    <a:pt x="16544" y="17250"/>
                    <a:pt x="16544" y="16748"/>
                  </a:cubicBezTo>
                  <a:cubicBezTo>
                    <a:pt x="16688" y="16748"/>
                    <a:pt x="16830" y="16278"/>
                    <a:pt x="17128" y="16278"/>
                  </a:cubicBezTo>
                  <a:cubicBezTo>
                    <a:pt x="17212" y="16155"/>
                    <a:pt x="17450" y="16107"/>
                    <a:pt x="17616" y="16024"/>
                  </a:cubicBezTo>
                  <a:cubicBezTo>
                    <a:pt x="17616" y="15713"/>
                    <a:pt x="17957" y="15476"/>
                    <a:pt x="17957" y="15087"/>
                  </a:cubicBezTo>
                  <a:cubicBezTo>
                    <a:pt x="18179" y="15087"/>
                    <a:pt x="17812" y="13876"/>
                    <a:pt x="17812" y="13749"/>
                  </a:cubicBezTo>
                  <a:cubicBezTo>
                    <a:pt x="17382" y="13749"/>
                    <a:pt x="17713" y="12307"/>
                    <a:pt x="17713" y="12124"/>
                  </a:cubicBezTo>
                  <a:cubicBezTo>
                    <a:pt x="17437" y="12124"/>
                    <a:pt x="18620" y="11148"/>
                    <a:pt x="18598" y="11208"/>
                  </a:cubicBezTo>
                  <a:cubicBezTo>
                    <a:pt x="18681" y="10953"/>
                    <a:pt x="19316" y="10604"/>
                    <a:pt x="19526" y="10404"/>
                  </a:cubicBezTo>
                  <a:cubicBezTo>
                    <a:pt x="19713" y="10224"/>
                    <a:pt x="20347" y="9878"/>
                    <a:pt x="20347" y="9667"/>
                  </a:cubicBezTo>
                  <a:cubicBezTo>
                    <a:pt x="20620" y="9565"/>
                    <a:pt x="20654" y="9375"/>
                    <a:pt x="20882" y="9269"/>
                  </a:cubicBezTo>
                  <a:cubicBezTo>
                    <a:pt x="20882" y="9177"/>
                    <a:pt x="20727" y="8909"/>
                    <a:pt x="21077" y="8909"/>
                  </a:cubicBezTo>
                  <a:cubicBezTo>
                    <a:pt x="20989" y="8446"/>
                    <a:pt x="21517" y="8183"/>
                    <a:pt x="21517" y="7716"/>
                  </a:cubicBezTo>
                  <a:cubicBezTo>
                    <a:pt x="21101" y="7817"/>
                    <a:pt x="20526" y="7861"/>
                    <a:pt x="20102" y="7861"/>
                  </a:cubicBezTo>
                  <a:cubicBezTo>
                    <a:pt x="20104" y="7926"/>
                    <a:pt x="19637" y="7935"/>
                    <a:pt x="19567" y="7931"/>
                  </a:cubicBezTo>
                  <a:close/>
                  <a:moveTo>
                    <a:pt x="19567" y="7931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4" name="AutoShape 100"/>
            <p:cNvSpPr/>
            <p:nvPr/>
          </p:nvSpPr>
          <p:spPr bwMode="auto">
            <a:xfrm>
              <a:off x="184" y="272"/>
              <a:ext cx="3" cy="2"/>
            </a:xfrm>
            <a:custGeom>
              <a:avLst/>
              <a:gdLst>
                <a:gd name="T0" fmla="*/ 0 w 16989"/>
                <a:gd name="T1" fmla="*/ 0 h 15334"/>
                <a:gd name="T2" fmla="*/ 0 w 16989"/>
                <a:gd name="T3" fmla="*/ 0 h 15334"/>
                <a:gd name="T4" fmla="*/ 0 w 16989"/>
                <a:gd name="T5" fmla="*/ 0 h 15334"/>
                <a:gd name="T6" fmla="*/ 0 w 16989"/>
                <a:gd name="T7" fmla="*/ 0 h 15334"/>
                <a:gd name="T8" fmla="*/ 0 w 16989"/>
                <a:gd name="T9" fmla="*/ 0 h 153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989" h="15334">
                  <a:moveTo>
                    <a:pt x="5730" y="2266"/>
                  </a:moveTo>
                  <a:cubicBezTo>
                    <a:pt x="4165" y="1591"/>
                    <a:pt x="2498" y="771"/>
                    <a:pt x="900" y="0"/>
                  </a:cubicBezTo>
                  <a:cubicBezTo>
                    <a:pt x="-4611" y="21600"/>
                    <a:pt x="16989" y="17743"/>
                    <a:pt x="16989" y="4629"/>
                  </a:cubicBezTo>
                  <a:cubicBezTo>
                    <a:pt x="12159" y="7955"/>
                    <a:pt x="7839" y="13596"/>
                    <a:pt x="5730" y="2266"/>
                  </a:cubicBezTo>
                  <a:close/>
                  <a:moveTo>
                    <a:pt x="5730" y="226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5" name="AutoShape 101"/>
            <p:cNvSpPr/>
            <p:nvPr/>
          </p:nvSpPr>
          <p:spPr bwMode="auto">
            <a:xfrm>
              <a:off x="192" y="272"/>
              <a:ext cx="16" cy="8"/>
            </a:xfrm>
            <a:custGeom>
              <a:avLst/>
              <a:gdLst>
                <a:gd name="T0" fmla="*/ 0 w 18999"/>
                <a:gd name="T1" fmla="*/ 0 h 20934"/>
                <a:gd name="T2" fmla="*/ 0 w 18999"/>
                <a:gd name="T3" fmla="*/ 0 h 20934"/>
                <a:gd name="T4" fmla="*/ 0 w 18999"/>
                <a:gd name="T5" fmla="*/ 0 h 20934"/>
                <a:gd name="T6" fmla="*/ 0 w 18999"/>
                <a:gd name="T7" fmla="*/ 0 h 20934"/>
                <a:gd name="T8" fmla="*/ 0 w 18999"/>
                <a:gd name="T9" fmla="*/ 0 h 20934"/>
                <a:gd name="T10" fmla="*/ 0 w 18999"/>
                <a:gd name="T11" fmla="*/ 0 h 20934"/>
                <a:gd name="T12" fmla="*/ 0 w 18999"/>
                <a:gd name="T13" fmla="*/ 0 h 209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999" h="20934">
                  <a:moveTo>
                    <a:pt x="5636" y="0"/>
                  </a:moveTo>
                  <a:cubicBezTo>
                    <a:pt x="4287" y="4948"/>
                    <a:pt x="2148" y="3040"/>
                    <a:pt x="0" y="2842"/>
                  </a:cubicBezTo>
                  <a:cubicBezTo>
                    <a:pt x="1313" y="7114"/>
                    <a:pt x="5600" y="11307"/>
                    <a:pt x="7812" y="11307"/>
                  </a:cubicBezTo>
                  <a:cubicBezTo>
                    <a:pt x="9253" y="17507"/>
                    <a:pt x="13604" y="21600"/>
                    <a:pt x="17047" y="20845"/>
                  </a:cubicBezTo>
                  <a:cubicBezTo>
                    <a:pt x="21600" y="19871"/>
                    <a:pt x="16872" y="12618"/>
                    <a:pt x="16055" y="9439"/>
                  </a:cubicBezTo>
                  <a:cubicBezTo>
                    <a:pt x="11622" y="9439"/>
                    <a:pt x="11135" y="1212"/>
                    <a:pt x="5636" y="0"/>
                  </a:cubicBezTo>
                  <a:close/>
                  <a:moveTo>
                    <a:pt x="5636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6" name="AutoShape 102"/>
            <p:cNvSpPr/>
            <p:nvPr/>
          </p:nvSpPr>
          <p:spPr bwMode="auto">
            <a:xfrm>
              <a:off x="208" y="288"/>
              <a:ext cx="15" cy="4"/>
            </a:xfrm>
            <a:custGeom>
              <a:avLst/>
              <a:gdLst>
                <a:gd name="T0" fmla="*/ 0 w 21600"/>
                <a:gd name="T1" fmla="*/ 0 h 19826"/>
                <a:gd name="T2" fmla="*/ 0 w 21600"/>
                <a:gd name="T3" fmla="*/ 0 h 19826"/>
                <a:gd name="T4" fmla="*/ 0 w 21600"/>
                <a:gd name="T5" fmla="*/ 0 h 19826"/>
                <a:gd name="T6" fmla="*/ 0 w 21600"/>
                <a:gd name="T7" fmla="*/ 0 h 19826"/>
                <a:gd name="T8" fmla="*/ 0 w 21600"/>
                <a:gd name="T9" fmla="*/ 0 h 19826"/>
                <a:gd name="T10" fmla="*/ 0 w 21600"/>
                <a:gd name="T11" fmla="*/ 0 h 19826"/>
                <a:gd name="T12" fmla="*/ 0 w 21600"/>
                <a:gd name="T13" fmla="*/ 0 h 19826"/>
                <a:gd name="T14" fmla="*/ 0 w 21600"/>
                <a:gd name="T15" fmla="*/ 0 h 19826"/>
                <a:gd name="T16" fmla="*/ 0 w 21600"/>
                <a:gd name="T17" fmla="*/ 0 h 198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19826">
                  <a:moveTo>
                    <a:pt x="15657" y="0"/>
                  </a:moveTo>
                  <a:cubicBezTo>
                    <a:pt x="14560" y="9831"/>
                    <a:pt x="15657" y="658"/>
                    <a:pt x="15657" y="8204"/>
                  </a:cubicBezTo>
                  <a:cubicBezTo>
                    <a:pt x="11646" y="8446"/>
                    <a:pt x="8331" y="1662"/>
                    <a:pt x="5406" y="1662"/>
                  </a:cubicBezTo>
                  <a:cubicBezTo>
                    <a:pt x="6331" y="6612"/>
                    <a:pt x="7554" y="10212"/>
                    <a:pt x="7554" y="14712"/>
                  </a:cubicBezTo>
                  <a:cubicBezTo>
                    <a:pt x="4789" y="18069"/>
                    <a:pt x="2686" y="14712"/>
                    <a:pt x="0" y="14712"/>
                  </a:cubicBezTo>
                  <a:cubicBezTo>
                    <a:pt x="1006" y="20735"/>
                    <a:pt x="8309" y="21600"/>
                    <a:pt x="9189" y="16442"/>
                  </a:cubicBezTo>
                  <a:cubicBezTo>
                    <a:pt x="15417" y="16442"/>
                    <a:pt x="15680" y="16027"/>
                    <a:pt x="21600" y="18000"/>
                  </a:cubicBezTo>
                  <a:cubicBezTo>
                    <a:pt x="21406" y="13015"/>
                    <a:pt x="17349" y="1315"/>
                    <a:pt x="15657" y="0"/>
                  </a:cubicBezTo>
                  <a:close/>
                  <a:moveTo>
                    <a:pt x="15657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7" name="AutoShape 103"/>
            <p:cNvSpPr/>
            <p:nvPr/>
          </p:nvSpPr>
          <p:spPr bwMode="auto">
            <a:xfrm>
              <a:off x="200" y="288"/>
              <a:ext cx="2" cy="2"/>
            </a:xfrm>
            <a:custGeom>
              <a:avLst/>
              <a:gdLst>
                <a:gd name="T0" fmla="*/ 0 w 16604"/>
                <a:gd name="T1" fmla="*/ 0 h 17442"/>
                <a:gd name="T2" fmla="*/ 0 w 16604"/>
                <a:gd name="T3" fmla="*/ 0 h 17442"/>
                <a:gd name="T4" fmla="*/ 0 w 16604"/>
                <a:gd name="T5" fmla="*/ 0 h 17442"/>
                <a:gd name="T6" fmla="*/ 0 w 16604"/>
                <a:gd name="T7" fmla="*/ 0 h 1744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604" h="17442">
                  <a:moveTo>
                    <a:pt x="1543" y="0"/>
                  </a:moveTo>
                  <a:cubicBezTo>
                    <a:pt x="-4492" y="21600"/>
                    <a:pt x="8577" y="17040"/>
                    <a:pt x="16563" y="17040"/>
                  </a:cubicBezTo>
                  <a:cubicBezTo>
                    <a:pt x="17108" y="7620"/>
                    <a:pt x="12116" y="1920"/>
                    <a:pt x="1543" y="0"/>
                  </a:cubicBezTo>
                  <a:close/>
                  <a:moveTo>
                    <a:pt x="1543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8" name="AutoShape 104"/>
            <p:cNvSpPr/>
            <p:nvPr/>
          </p:nvSpPr>
          <p:spPr bwMode="auto">
            <a:xfrm>
              <a:off x="200" y="288"/>
              <a:ext cx="2" cy="2"/>
            </a:xfrm>
            <a:custGeom>
              <a:avLst/>
              <a:gdLst>
                <a:gd name="T0" fmla="*/ 0 w 21600"/>
                <a:gd name="T1" fmla="*/ 0 h 12742"/>
                <a:gd name="T2" fmla="*/ 0 w 21600"/>
                <a:gd name="T3" fmla="*/ 0 h 12742"/>
                <a:gd name="T4" fmla="*/ 0 w 21600"/>
                <a:gd name="T5" fmla="*/ 0 h 12742"/>
                <a:gd name="T6" fmla="*/ 0 w 21600"/>
                <a:gd name="T7" fmla="*/ 0 h 1274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12742">
                  <a:moveTo>
                    <a:pt x="0" y="12742"/>
                  </a:moveTo>
                  <a:cubicBezTo>
                    <a:pt x="7251" y="11994"/>
                    <a:pt x="14425" y="11339"/>
                    <a:pt x="21600" y="10545"/>
                  </a:cubicBezTo>
                  <a:cubicBezTo>
                    <a:pt x="17860" y="-8858"/>
                    <a:pt x="2137" y="2550"/>
                    <a:pt x="0" y="12742"/>
                  </a:cubicBezTo>
                  <a:close/>
                  <a:moveTo>
                    <a:pt x="0" y="12742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9" name="AutoShape 105"/>
            <p:cNvSpPr/>
            <p:nvPr/>
          </p:nvSpPr>
          <p:spPr bwMode="auto">
            <a:xfrm>
              <a:off x="232" y="288"/>
              <a:ext cx="2" cy="1"/>
            </a:xfrm>
            <a:custGeom>
              <a:avLst/>
              <a:gdLst>
                <a:gd name="T0" fmla="*/ 0 w 17161"/>
                <a:gd name="T1" fmla="*/ 0 h 13638"/>
                <a:gd name="T2" fmla="*/ 0 w 17161"/>
                <a:gd name="T3" fmla="*/ 0 h 13638"/>
                <a:gd name="T4" fmla="*/ 0 w 17161"/>
                <a:gd name="T5" fmla="*/ 0 h 13638"/>
                <a:gd name="T6" fmla="*/ 0 w 17161"/>
                <a:gd name="T7" fmla="*/ 0 h 136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161" h="13638">
                  <a:moveTo>
                    <a:pt x="1582" y="0"/>
                  </a:moveTo>
                  <a:cubicBezTo>
                    <a:pt x="-4374" y="21600"/>
                    <a:pt x="7735" y="11073"/>
                    <a:pt x="17161" y="11073"/>
                  </a:cubicBezTo>
                  <a:cubicBezTo>
                    <a:pt x="17226" y="3353"/>
                    <a:pt x="8782" y="0"/>
                    <a:pt x="1582" y="0"/>
                  </a:cubicBezTo>
                  <a:close/>
                  <a:moveTo>
                    <a:pt x="1582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0" name="AutoShape 106"/>
            <p:cNvSpPr/>
            <p:nvPr/>
          </p:nvSpPr>
          <p:spPr bwMode="auto">
            <a:xfrm>
              <a:off x="224" y="288"/>
              <a:ext cx="1" cy="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0" y="7500"/>
                    <a:pt x="0" y="14250"/>
                    <a:pt x="0" y="21600"/>
                  </a:cubicBezTo>
                  <a:cubicBezTo>
                    <a:pt x="8975" y="18750"/>
                    <a:pt x="12777" y="14250"/>
                    <a:pt x="21600" y="14250"/>
                  </a:cubicBezTo>
                  <a:cubicBezTo>
                    <a:pt x="21600" y="5100"/>
                    <a:pt x="9279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1" name="AutoShape 107"/>
            <p:cNvSpPr/>
            <p:nvPr/>
          </p:nvSpPr>
          <p:spPr bwMode="auto">
            <a:xfrm>
              <a:off x="216" y="304"/>
              <a:ext cx="1" cy="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17923" y="21600"/>
                    <a:pt x="17234" y="20571"/>
                    <a:pt x="21600" y="5371"/>
                  </a:cubicBezTo>
                  <a:cubicBezTo>
                    <a:pt x="16200" y="3429"/>
                    <a:pt x="10915" y="1714"/>
                    <a:pt x="5285" y="0"/>
                  </a:cubicBezTo>
                  <a:cubicBezTo>
                    <a:pt x="3447" y="7200"/>
                    <a:pt x="1838" y="144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2" name="AutoShape 108"/>
            <p:cNvSpPr/>
            <p:nvPr/>
          </p:nvSpPr>
          <p:spPr bwMode="auto">
            <a:xfrm>
              <a:off x="480" y="384"/>
              <a:ext cx="1" cy="2"/>
            </a:xfrm>
            <a:custGeom>
              <a:avLst/>
              <a:gdLst>
                <a:gd name="T0" fmla="*/ 0 w 16557"/>
                <a:gd name="T1" fmla="*/ 0 h 18344"/>
                <a:gd name="T2" fmla="*/ 0 w 16557"/>
                <a:gd name="T3" fmla="*/ 0 h 18344"/>
                <a:gd name="T4" fmla="*/ 0 w 16557"/>
                <a:gd name="T5" fmla="*/ 0 h 18344"/>
                <a:gd name="T6" fmla="*/ 0 w 16557"/>
                <a:gd name="T7" fmla="*/ 0 h 183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557" h="18344">
                  <a:moveTo>
                    <a:pt x="0" y="16234"/>
                  </a:moveTo>
                  <a:cubicBezTo>
                    <a:pt x="21600" y="21600"/>
                    <a:pt x="17408" y="16922"/>
                    <a:pt x="13033" y="0"/>
                  </a:cubicBezTo>
                  <a:cubicBezTo>
                    <a:pt x="2734" y="5916"/>
                    <a:pt x="0" y="4471"/>
                    <a:pt x="0" y="16234"/>
                  </a:cubicBezTo>
                  <a:close/>
                  <a:moveTo>
                    <a:pt x="0" y="16234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23" name="AutoShape 28"/>
          <p:cNvSpPr/>
          <p:nvPr/>
        </p:nvSpPr>
        <p:spPr bwMode="auto">
          <a:xfrm>
            <a:off x="6074718" y="1209732"/>
            <a:ext cx="167054" cy="338748"/>
          </a:xfrm>
          <a:custGeom>
            <a:avLst/>
            <a:gdLst>
              <a:gd name="T0" fmla="*/ 9818418 w 21600"/>
              <a:gd name="T1" fmla="*/ 143204158 h 21600"/>
              <a:gd name="T2" fmla="*/ 9798114 w 21600"/>
              <a:gd name="T3" fmla="*/ 143031217 h 21600"/>
              <a:gd name="T4" fmla="*/ 16936514 w 21600"/>
              <a:gd name="T5" fmla="*/ 83559759 h 21600"/>
              <a:gd name="T6" fmla="*/ 6907075 w 21600"/>
              <a:gd name="T7" fmla="*/ 0 h 21600"/>
              <a:gd name="T8" fmla="*/ 6907075 w 21600"/>
              <a:gd name="T9" fmla="*/ 118942928 h 21600"/>
              <a:gd name="T10" fmla="*/ 1686544 w 21600"/>
              <a:gd name="T11" fmla="*/ 75433996 h 21600"/>
              <a:gd name="T12" fmla="*/ 0 w 21600"/>
              <a:gd name="T13" fmla="*/ 89486353 h 21600"/>
              <a:gd name="T14" fmla="*/ 6446838 w 21600"/>
              <a:gd name="T15" fmla="*/ 143204158 h 21600"/>
              <a:gd name="T16" fmla="*/ 0 w 21600"/>
              <a:gd name="T17" fmla="*/ 196921963 h 21600"/>
              <a:gd name="T18" fmla="*/ 1686544 w 21600"/>
              <a:gd name="T19" fmla="*/ 210974438 h 21600"/>
              <a:gd name="T20" fmla="*/ 6907075 w 21600"/>
              <a:gd name="T21" fmla="*/ 167464241 h 21600"/>
              <a:gd name="T22" fmla="*/ 6907075 w 21600"/>
              <a:gd name="T23" fmla="*/ 286355233 h 21600"/>
              <a:gd name="T24" fmla="*/ 16936514 w 21600"/>
              <a:gd name="T25" fmla="*/ 202768305 h 21600"/>
              <a:gd name="T26" fmla="*/ 9801982 w 21600"/>
              <a:gd name="T27" fmla="*/ 143336334 h 21600"/>
              <a:gd name="T28" fmla="*/ 9818418 w 21600"/>
              <a:gd name="T29" fmla="*/ 143204158 h 21600"/>
              <a:gd name="T30" fmla="*/ 9291511 w 21600"/>
              <a:gd name="T31" fmla="*/ 47951715 h 21600"/>
              <a:gd name="T32" fmla="*/ 13564907 w 21600"/>
              <a:gd name="T33" fmla="*/ 83559759 h 21600"/>
              <a:gd name="T34" fmla="*/ 9291511 w 21600"/>
              <a:gd name="T35" fmla="*/ 119168940 h 21600"/>
              <a:gd name="T36" fmla="*/ 9291511 w 21600"/>
              <a:gd name="T37" fmla="*/ 47951715 h 21600"/>
              <a:gd name="T38" fmla="*/ 9291511 w 21600"/>
              <a:gd name="T39" fmla="*/ 238377497 h 21600"/>
              <a:gd name="T40" fmla="*/ 9291511 w 21600"/>
              <a:gd name="T41" fmla="*/ 167160272 h 21600"/>
              <a:gd name="T42" fmla="*/ 13564907 w 21600"/>
              <a:gd name="T43" fmla="*/ 202768305 h 21600"/>
              <a:gd name="T44" fmla="*/ 9291511 w 21600"/>
              <a:gd name="T45" fmla="*/ 238377497 h 21600"/>
              <a:gd name="T46" fmla="*/ 9291511 w 21600"/>
              <a:gd name="T47" fmla="*/ 238377497 h 216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1600" h="21600">
                <a:moveTo>
                  <a:pt x="12522" y="10802"/>
                </a:moveTo>
                <a:lnTo>
                  <a:pt x="12496" y="10789"/>
                </a:lnTo>
                <a:lnTo>
                  <a:pt x="21600" y="6303"/>
                </a:lnTo>
                <a:lnTo>
                  <a:pt x="8809" y="0"/>
                </a:lnTo>
                <a:lnTo>
                  <a:pt x="8809" y="8972"/>
                </a:lnTo>
                <a:lnTo>
                  <a:pt x="2151" y="5690"/>
                </a:lnTo>
                <a:lnTo>
                  <a:pt x="0" y="6750"/>
                </a:lnTo>
                <a:lnTo>
                  <a:pt x="8222" y="10802"/>
                </a:lnTo>
                <a:lnTo>
                  <a:pt x="0" y="14854"/>
                </a:lnTo>
                <a:lnTo>
                  <a:pt x="2151" y="15914"/>
                </a:lnTo>
                <a:lnTo>
                  <a:pt x="8809" y="12632"/>
                </a:lnTo>
                <a:lnTo>
                  <a:pt x="8809" y="21600"/>
                </a:lnTo>
                <a:lnTo>
                  <a:pt x="21600" y="15295"/>
                </a:lnTo>
                <a:lnTo>
                  <a:pt x="12501" y="10812"/>
                </a:lnTo>
                <a:lnTo>
                  <a:pt x="12522" y="10802"/>
                </a:lnTo>
                <a:close/>
                <a:moveTo>
                  <a:pt x="11850" y="3617"/>
                </a:moveTo>
                <a:lnTo>
                  <a:pt x="17300" y="6303"/>
                </a:lnTo>
                <a:lnTo>
                  <a:pt x="11850" y="8989"/>
                </a:lnTo>
                <a:lnTo>
                  <a:pt x="11850" y="3617"/>
                </a:lnTo>
                <a:close/>
                <a:moveTo>
                  <a:pt x="11850" y="17981"/>
                </a:moveTo>
                <a:lnTo>
                  <a:pt x="11850" y="12609"/>
                </a:lnTo>
                <a:lnTo>
                  <a:pt x="17300" y="15295"/>
                </a:lnTo>
                <a:lnTo>
                  <a:pt x="11850" y="17981"/>
                </a:lnTo>
                <a:close/>
                <a:moveTo>
                  <a:pt x="11850" y="17981"/>
                </a:move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0" tIns="0" rIns="0" bIns="0"/>
          <a:lstStyle/>
          <a:p>
            <a:endParaRPr lang="en-US" sz="101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24" name="Group 842"/>
          <p:cNvGrpSpPr/>
          <p:nvPr/>
        </p:nvGrpSpPr>
        <p:grpSpPr bwMode="auto">
          <a:xfrm>
            <a:off x="990117" y="2975921"/>
            <a:ext cx="260327" cy="262878"/>
            <a:chOff x="0" y="0"/>
            <a:chExt cx="436" cy="438"/>
          </a:xfrm>
          <a:solidFill>
            <a:schemeClr val="accent4"/>
          </a:solidFill>
        </p:grpSpPr>
        <p:sp>
          <p:nvSpPr>
            <p:cNvPr id="25" name="AutoShape 839"/>
            <p:cNvSpPr/>
            <p:nvPr/>
          </p:nvSpPr>
          <p:spPr bwMode="auto">
            <a:xfrm>
              <a:off x="0" y="0"/>
              <a:ext cx="219" cy="4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7217" y="7218"/>
                  </a:moveTo>
                  <a:lnTo>
                    <a:pt x="0" y="7218"/>
                  </a:lnTo>
                  <a:lnTo>
                    <a:pt x="0" y="14420"/>
                  </a:lnTo>
                  <a:lnTo>
                    <a:pt x="7266" y="1442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7217" y="7218"/>
                  </a:lnTo>
                  <a:close/>
                  <a:moveTo>
                    <a:pt x="7217" y="7218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6" name="AutoShape 840"/>
            <p:cNvSpPr/>
            <p:nvPr/>
          </p:nvSpPr>
          <p:spPr bwMode="auto">
            <a:xfrm>
              <a:off x="255" y="128"/>
              <a:ext cx="72" cy="18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6662" y="0"/>
                  </a:moveTo>
                  <a:lnTo>
                    <a:pt x="0" y="5104"/>
                  </a:lnTo>
                  <a:lnTo>
                    <a:pt x="0" y="5227"/>
                  </a:lnTo>
                  <a:cubicBezTo>
                    <a:pt x="4177" y="6554"/>
                    <a:pt x="6906" y="8552"/>
                    <a:pt x="6906" y="10815"/>
                  </a:cubicBezTo>
                  <a:cubicBezTo>
                    <a:pt x="6906" y="13076"/>
                    <a:pt x="4177" y="15074"/>
                    <a:pt x="0" y="16399"/>
                  </a:cubicBezTo>
                  <a:lnTo>
                    <a:pt x="0" y="16419"/>
                  </a:lnTo>
                  <a:lnTo>
                    <a:pt x="6761" y="21600"/>
                  </a:lnTo>
                  <a:cubicBezTo>
                    <a:pt x="15697" y="19281"/>
                    <a:pt x="21600" y="15322"/>
                    <a:pt x="21600" y="10815"/>
                  </a:cubicBezTo>
                  <a:cubicBezTo>
                    <a:pt x="21600" y="6290"/>
                    <a:pt x="15656" y="2316"/>
                    <a:pt x="6662" y="0"/>
                  </a:cubicBezTo>
                  <a:close/>
                  <a:moveTo>
                    <a:pt x="6662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7" name="AutoShape 841"/>
            <p:cNvSpPr/>
            <p:nvPr/>
          </p:nvSpPr>
          <p:spPr bwMode="auto">
            <a:xfrm>
              <a:off x="304" y="32"/>
              <a:ext cx="132" cy="37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806"/>
                  </a:moveTo>
                  <a:cubicBezTo>
                    <a:pt x="21600" y="6166"/>
                    <a:pt x="14312" y="2129"/>
                    <a:pt x="3535" y="0"/>
                  </a:cubicBezTo>
                  <a:lnTo>
                    <a:pt x="0" y="2428"/>
                  </a:lnTo>
                  <a:lnTo>
                    <a:pt x="0" y="2486"/>
                  </a:lnTo>
                  <a:cubicBezTo>
                    <a:pt x="8174" y="4161"/>
                    <a:pt x="13692" y="7258"/>
                    <a:pt x="13692" y="10806"/>
                  </a:cubicBezTo>
                  <a:cubicBezTo>
                    <a:pt x="13692" y="14353"/>
                    <a:pt x="8174" y="17451"/>
                    <a:pt x="0" y="19125"/>
                  </a:cubicBezTo>
                  <a:lnTo>
                    <a:pt x="0" y="19132"/>
                  </a:lnTo>
                  <a:lnTo>
                    <a:pt x="3593" y="21600"/>
                  </a:lnTo>
                  <a:cubicBezTo>
                    <a:pt x="14338" y="19467"/>
                    <a:pt x="21600" y="15436"/>
                    <a:pt x="21600" y="10806"/>
                  </a:cubicBezTo>
                  <a:close/>
                  <a:moveTo>
                    <a:pt x="21600" y="1080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28" name="AutoShape 128"/>
          <p:cNvSpPr/>
          <p:nvPr/>
        </p:nvSpPr>
        <p:spPr bwMode="auto">
          <a:xfrm>
            <a:off x="3524582" y="2963078"/>
            <a:ext cx="341998" cy="341998"/>
          </a:xfrm>
          <a:custGeom>
            <a:avLst/>
            <a:gdLst>
              <a:gd name="T0" fmla="*/ 203214612 w 21441"/>
              <a:gd name="T1" fmla="*/ 184548185 h 21440"/>
              <a:gd name="T2" fmla="*/ 141532061 w 21441"/>
              <a:gd name="T3" fmla="*/ 122815975 h 21440"/>
              <a:gd name="T4" fmla="*/ 155746587 w 21441"/>
              <a:gd name="T5" fmla="*/ 77946171 h 21440"/>
              <a:gd name="T6" fmla="*/ 77882590 w 21441"/>
              <a:gd name="T7" fmla="*/ 0 h 21440"/>
              <a:gd name="T8" fmla="*/ 0 w 21441"/>
              <a:gd name="T9" fmla="*/ 77946171 h 21440"/>
              <a:gd name="T10" fmla="*/ 77872847 w 21441"/>
              <a:gd name="T11" fmla="*/ 155891448 h 21440"/>
              <a:gd name="T12" fmla="*/ 122889569 w 21441"/>
              <a:gd name="T13" fmla="*/ 141539158 h 21440"/>
              <a:gd name="T14" fmla="*/ 184533138 w 21441"/>
              <a:gd name="T15" fmla="*/ 203243120 h 21440"/>
              <a:gd name="T16" fmla="*/ 204154170 w 21441"/>
              <a:gd name="T17" fmla="*/ 204182663 h 21440"/>
              <a:gd name="T18" fmla="*/ 203214612 w 21441"/>
              <a:gd name="T19" fmla="*/ 184548185 h 21440"/>
              <a:gd name="T20" fmla="*/ 25967005 w 21441"/>
              <a:gd name="T21" fmla="*/ 77946171 h 21440"/>
              <a:gd name="T22" fmla="*/ 77872847 w 21441"/>
              <a:gd name="T23" fmla="*/ 26000928 h 21440"/>
              <a:gd name="T24" fmla="*/ 129778600 w 21441"/>
              <a:gd name="T25" fmla="*/ 77946171 h 21440"/>
              <a:gd name="T26" fmla="*/ 77872847 w 21441"/>
              <a:gd name="T27" fmla="*/ 129900273 h 21440"/>
              <a:gd name="T28" fmla="*/ 25967005 w 21441"/>
              <a:gd name="T29" fmla="*/ 77946171 h 21440"/>
              <a:gd name="T30" fmla="*/ 25967005 w 21441"/>
              <a:gd name="T31" fmla="*/ 77946171 h 2144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1441" h="21440">
                <a:moveTo>
                  <a:pt x="20973" y="19043"/>
                </a:moveTo>
                <a:lnTo>
                  <a:pt x="14607" y="12673"/>
                </a:lnTo>
                <a:cubicBezTo>
                  <a:pt x="15530" y="11363"/>
                  <a:pt x="16074" y="9767"/>
                  <a:pt x="16074" y="8043"/>
                </a:cubicBezTo>
                <a:cubicBezTo>
                  <a:pt x="16074" y="3601"/>
                  <a:pt x="12476" y="0"/>
                  <a:pt x="8038" y="0"/>
                </a:cubicBezTo>
                <a:cubicBezTo>
                  <a:pt x="3599" y="0"/>
                  <a:pt x="0" y="3601"/>
                  <a:pt x="0" y="8043"/>
                </a:cubicBezTo>
                <a:cubicBezTo>
                  <a:pt x="0" y="12485"/>
                  <a:pt x="3599" y="16086"/>
                  <a:pt x="8037" y="16086"/>
                </a:cubicBezTo>
                <a:cubicBezTo>
                  <a:pt x="9768" y="16086"/>
                  <a:pt x="11371" y="15537"/>
                  <a:pt x="12683" y="14605"/>
                </a:cubicBezTo>
                <a:lnTo>
                  <a:pt x="19045" y="20972"/>
                </a:lnTo>
                <a:cubicBezTo>
                  <a:pt x="19629" y="21556"/>
                  <a:pt x="20540" y="21600"/>
                  <a:pt x="21070" y="21069"/>
                </a:cubicBezTo>
                <a:cubicBezTo>
                  <a:pt x="21600" y="20539"/>
                  <a:pt x="21556" y="19627"/>
                  <a:pt x="20973" y="19043"/>
                </a:cubicBezTo>
                <a:close/>
                <a:moveTo>
                  <a:pt x="2680" y="8043"/>
                </a:moveTo>
                <a:cubicBezTo>
                  <a:pt x="2680" y="5087"/>
                  <a:pt x="5083" y="2683"/>
                  <a:pt x="8037" y="2683"/>
                </a:cubicBezTo>
                <a:cubicBezTo>
                  <a:pt x="10991" y="2683"/>
                  <a:pt x="13394" y="5087"/>
                  <a:pt x="13394" y="8043"/>
                </a:cubicBezTo>
                <a:cubicBezTo>
                  <a:pt x="13394" y="10999"/>
                  <a:pt x="10991" y="13404"/>
                  <a:pt x="8037" y="13404"/>
                </a:cubicBezTo>
                <a:cubicBezTo>
                  <a:pt x="5083" y="13404"/>
                  <a:pt x="2680" y="10999"/>
                  <a:pt x="2680" y="8043"/>
                </a:cubicBezTo>
                <a:close/>
                <a:moveTo>
                  <a:pt x="2680" y="8043"/>
                </a:move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endParaRPr lang="en-US" sz="101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29" name="Group 99"/>
          <p:cNvGrpSpPr/>
          <p:nvPr/>
        </p:nvGrpSpPr>
        <p:grpSpPr bwMode="auto">
          <a:xfrm>
            <a:off x="6067955" y="2985554"/>
            <a:ext cx="279957" cy="279957"/>
            <a:chOff x="0" y="0"/>
            <a:chExt cx="577" cy="574"/>
          </a:xfrm>
          <a:solidFill>
            <a:schemeClr val="accent6"/>
          </a:solidFill>
        </p:grpSpPr>
        <p:sp>
          <p:nvSpPr>
            <p:cNvPr id="30" name="AutoShape 94"/>
            <p:cNvSpPr/>
            <p:nvPr/>
          </p:nvSpPr>
          <p:spPr bwMode="auto">
            <a:xfrm>
              <a:off x="368" y="368"/>
              <a:ext cx="205" cy="2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18447" y="8564"/>
                  </a:moveTo>
                  <a:lnTo>
                    <a:pt x="6893" y="0"/>
                  </a:lnTo>
                  <a:lnTo>
                    <a:pt x="0" y="6909"/>
                  </a:lnTo>
                  <a:lnTo>
                    <a:pt x="8514" y="18507"/>
                  </a:lnTo>
                  <a:cubicBezTo>
                    <a:pt x="10541" y="16972"/>
                    <a:pt x="14706" y="18290"/>
                    <a:pt x="18327" y="21600"/>
                  </a:cubicBezTo>
                  <a:lnTo>
                    <a:pt x="21600" y="18319"/>
                  </a:lnTo>
                  <a:cubicBezTo>
                    <a:pt x="18344" y="14739"/>
                    <a:pt x="17015" y="10625"/>
                    <a:pt x="18447" y="8564"/>
                  </a:cubicBezTo>
                  <a:close/>
                  <a:moveTo>
                    <a:pt x="14477" y="14461"/>
                  </a:moveTo>
                  <a:cubicBezTo>
                    <a:pt x="13723" y="15214"/>
                    <a:pt x="12501" y="15214"/>
                    <a:pt x="11748" y="14461"/>
                  </a:cubicBezTo>
                  <a:cubicBezTo>
                    <a:pt x="10995" y="13705"/>
                    <a:pt x="10995" y="12479"/>
                    <a:pt x="11749" y="11725"/>
                  </a:cubicBezTo>
                  <a:cubicBezTo>
                    <a:pt x="12502" y="10969"/>
                    <a:pt x="13724" y="10969"/>
                    <a:pt x="14477" y="11725"/>
                  </a:cubicBezTo>
                  <a:cubicBezTo>
                    <a:pt x="15230" y="12479"/>
                    <a:pt x="15230" y="13705"/>
                    <a:pt x="14477" y="14461"/>
                  </a:cubicBezTo>
                  <a:close/>
                  <a:moveTo>
                    <a:pt x="14477" y="14461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1" name="AutoShape 95"/>
            <p:cNvSpPr/>
            <p:nvPr/>
          </p:nvSpPr>
          <p:spPr bwMode="auto">
            <a:xfrm>
              <a:off x="328" y="304"/>
              <a:ext cx="107" cy="1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14544" y="0"/>
                  </a:moveTo>
                  <a:lnTo>
                    <a:pt x="13967" y="562"/>
                  </a:lnTo>
                  <a:cubicBezTo>
                    <a:pt x="14018" y="3961"/>
                    <a:pt x="12593" y="7264"/>
                    <a:pt x="9866" y="9922"/>
                  </a:cubicBezTo>
                  <a:lnTo>
                    <a:pt x="24" y="19504"/>
                  </a:lnTo>
                  <a:cubicBezTo>
                    <a:pt x="18" y="19554"/>
                    <a:pt x="6" y="19602"/>
                    <a:pt x="0" y="19652"/>
                  </a:cubicBezTo>
                  <a:lnTo>
                    <a:pt x="2371" y="21600"/>
                  </a:lnTo>
                  <a:lnTo>
                    <a:pt x="21600" y="5798"/>
                  </a:lnTo>
                  <a:lnTo>
                    <a:pt x="14544" y="0"/>
                  </a:lnTo>
                  <a:close/>
                  <a:moveTo>
                    <a:pt x="14544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2" name="AutoShape 96"/>
            <p:cNvSpPr/>
            <p:nvPr/>
          </p:nvSpPr>
          <p:spPr bwMode="auto">
            <a:xfrm>
              <a:off x="0" y="0"/>
              <a:ext cx="297" cy="289"/>
            </a:xfrm>
            <a:custGeom>
              <a:avLst/>
              <a:gdLst>
                <a:gd name="T0" fmla="*/ 0 w 21222"/>
                <a:gd name="T1" fmla="*/ 0 h 21211"/>
                <a:gd name="T2" fmla="*/ 0 w 21222"/>
                <a:gd name="T3" fmla="*/ 0 h 21211"/>
                <a:gd name="T4" fmla="*/ 0 w 21222"/>
                <a:gd name="T5" fmla="*/ 0 h 21211"/>
                <a:gd name="T6" fmla="*/ 0 w 21222"/>
                <a:gd name="T7" fmla="*/ 0 h 21211"/>
                <a:gd name="T8" fmla="*/ 0 w 21222"/>
                <a:gd name="T9" fmla="*/ 0 h 21211"/>
                <a:gd name="T10" fmla="*/ 0 w 21222"/>
                <a:gd name="T11" fmla="*/ 0 h 21211"/>
                <a:gd name="T12" fmla="*/ 0 w 21222"/>
                <a:gd name="T13" fmla="*/ 0 h 21211"/>
                <a:gd name="T14" fmla="*/ 0 w 21222"/>
                <a:gd name="T15" fmla="*/ 0 h 21211"/>
                <a:gd name="T16" fmla="*/ 0 w 21222"/>
                <a:gd name="T17" fmla="*/ 0 h 212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222" h="21211">
                  <a:moveTo>
                    <a:pt x="15153" y="21211"/>
                  </a:moveTo>
                  <a:lnTo>
                    <a:pt x="17409" y="18463"/>
                  </a:lnTo>
                  <a:cubicBezTo>
                    <a:pt x="18368" y="17292"/>
                    <a:pt x="19694" y="16530"/>
                    <a:pt x="21146" y="16293"/>
                  </a:cubicBezTo>
                  <a:lnTo>
                    <a:pt x="21222" y="16201"/>
                  </a:lnTo>
                  <a:lnTo>
                    <a:pt x="6603" y="1165"/>
                  </a:lnTo>
                  <a:cubicBezTo>
                    <a:pt x="5093" y="-389"/>
                    <a:pt x="2643" y="-389"/>
                    <a:pt x="1133" y="1165"/>
                  </a:cubicBezTo>
                  <a:cubicBezTo>
                    <a:pt x="-378" y="2718"/>
                    <a:pt x="-378" y="5237"/>
                    <a:pt x="1133" y="6791"/>
                  </a:cubicBezTo>
                  <a:lnTo>
                    <a:pt x="15153" y="21211"/>
                  </a:lnTo>
                  <a:close/>
                  <a:moveTo>
                    <a:pt x="15153" y="21211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3" name="AutoShape 97"/>
            <p:cNvSpPr/>
            <p:nvPr/>
          </p:nvSpPr>
          <p:spPr bwMode="auto">
            <a:xfrm>
              <a:off x="0" y="328"/>
              <a:ext cx="298" cy="246"/>
            </a:xfrm>
            <a:custGeom>
              <a:avLst/>
              <a:gdLst>
                <a:gd name="T0" fmla="*/ 0 w 21116"/>
                <a:gd name="T1" fmla="*/ 0 h 21374"/>
                <a:gd name="T2" fmla="*/ 0 w 21116"/>
                <a:gd name="T3" fmla="*/ 0 h 21374"/>
                <a:gd name="T4" fmla="*/ 0 w 21116"/>
                <a:gd name="T5" fmla="*/ 0 h 21374"/>
                <a:gd name="T6" fmla="*/ 0 w 21116"/>
                <a:gd name="T7" fmla="*/ 0 h 21374"/>
                <a:gd name="T8" fmla="*/ 0 w 21116"/>
                <a:gd name="T9" fmla="*/ 0 h 21374"/>
                <a:gd name="T10" fmla="*/ 0 w 21116"/>
                <a:gd name="T11" fmla="*/ 0 h 21374"/>
                <a:gd name="T12" fmla="*/ 0 w 21116"/>
                <a:gd name="T13" fmla="*/ 0 h 21374"/>
                <a:gd name="T14" fmla="*/ 0 w 21116"/>
                <a:gd name="T15" fmla="*/ 0 h 21374"/>
                <a:gd name="T16" fmla="*/ 0 w 21116"/>
                <a:gd name="T17" fmla="*/ 0 h 213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116" h="21374">
                  <a:moveTo>
                    <a:pt x="17024" y="721"/>
                  </a:moveTo>
                  <a:cubicBezTo>
                    <a:pt x="16543" y="427"/>
                    <a:pt x="16052" y="191"/>
                    <a:pt x="15571" y="0"/>
                  </a:cubicBezTo>
                  <a:cubicBezTo>
                    <a:pt x="13915" y="235"/>
                    <a:pt x="7378" y="2037"/>
                    <a:pt x="6834" y="8291"/>
                  </a:cubicBezTo>
                  <a:cubicBezTo>
                    <a:pt x="6063" y="17146"/>
                    <a:pt x="1254" y="15657"/>
                    <a:pt x="153" y="15771"/>
                  </a:cubicBezTo>
                  <a:cubicBezTo>
                    <a:pt x="-484" y="15837"/>
                    <a:pt x="743" y="21126"/>
                    <a:pt x="6046" y="21364"/>
                  </a:cubicBezTo>
                  <a:cubicBezTo>
                    <a:pt x="11298" y="21600"/>
                    <a:pt x="20647" y="17485"/>
                    <a:pt x="21032" y="7006"/>
                  </a:cubicBezTo>
                  <a:lnTo>
                    <a:pt x="21116" y="6884"/>
                  </a:lnTo>
                  <a:cubicBezTo>
                    <a:pt x="20449" y="3612"/>
                    <a:pt x="18811" y="1844"/>
                    <a:pt x="17024" y="721"/>
                  </a:cubicBezTo>
                  <a:close/>
                  <a:moveTo>
                    <a:pt x="17024" y="721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4" name="AutoShape 98"/>
            <p:cNvSpPr/>
            <p:nvPr/>
          </p:nvSpPr>
          <p:spPr bwMode="auto">
            <a:xfrm>
              <a:off x="240" y="0"/>
              <a:ext cx="337" cy="385"/>
            </a:xfrm>
            <a:custGeom>
              <a:avLst/>
              <a:gdLst>
                <a:gd name="T0" fmla="*/ 0 w 21345"/>
                <a:gd name="T1" fmla="*/ 0 h 21376"/>
                <a:gd name="T2" fmla="*/ 0 w 21345"/>
                <a:gd name="T3" fmla="*/ 0 h 21376"/>
                <a:gd name="T4" fmla="*/ 0 w 21345"/>
                <a:gd name="T5" fmla="*/ 0 h 21376"/>
                <a:gd name="T6" fmla="*/ 0 w 21345"/>
                <a:gd name="T7" fmla="*/ 0 h 21376"/>
                <a:gd name="T8" fmla="*/ 0 w 21345"/>
                <a:gd name="T9" fmla="*/ 0 h 21376"/>
                <a:gd name="T10" fmla="*/ 0 w 21345"/>
                <a:gd name="T11" fmla="*/ 0 h 21376"/>
                <a:gd name="T12" fmla="*/ 0 w 21345"/>
                <a:gd name="T13" fmla="*/ 0 h 21376"/>
                <a:gd name="T14" fmla="*/ 0 w 21345"/>
                <a:gd name="T15" fmla="*/ 0 h 21376"/>
                <a:gd name="T16" fmla="*/ 0 w 21345"/>
                <a:gd name="T17" fmla="*/ 0 h 21376"/>
                <a:gd name="T18" fmla="*/ 0 w 21345"/>
                <a:gd name="T19" fmla="*/ 0 h 21376"/>
                <a:gd name="T20" fmla="*/ 0 w 21345"/>
                <a:gd name="T21" fmla="*/ 0 h 21376"/>
                <a:gd name="T22" fmla="*/ 0 w 21345"/>
                <a:gd name="T23" fmla="*/ 0 h 213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345" h="21376">
                  <a:moveTo>
                    <a:pt x="7963" y="16438"/>
                  </a:moveTo>
                  <a:lnTo>
                    <a:pt x="20844" y="3060"/>
                  </a:lnTo>
                  <a:cubicBezTo>
                    <a:pt x="21600" y="2274"/>
                    <a:pt x="21488" y="1102"/>
                    <a:pt x="20592" y="438"/>
                  </a:cubicBezTo>
                  <a:cubicBezTo>
                    <a:pt x="19696" y="-224"/>
                    <a:pt x="18359" y="-125"/>
                    <a:pt x="17602" y="661"/>
                  </a:cubicBezTo>
                  <a:lnTo>
                    <a:pt x="4720" y="14039"/>
                  </a:lnTo>
                  <a:cubicBezTo>
                    <a:pt x="3698" y="14005"/>
                    <a:pt x="2666" y="14368"/>
                    <a:pt x="1957" y="15106"/>
                  </a:cubicBezTo>
                  <a:lnTo>
                    <a:pt x="0" y="17139"/>
                  </a:lnTo>
                  <a:cubicBezTo>
                    <a:pt x="266" y="17232"/>
                    <a:pt x="533" y="17334"/>
                    <a:pt x="800" y="17450"/>
                  </a:cubicBezTo>
                  <a:cubicBezTo>
                    <a:pt x="2456" y="18154"/>
                    <a:pt x="4079" y="19406"/>
                    <a:pt x="4942" y="21376"/>
                  </a:cubicBezTo>
                  <a:lnTo>
                    <a:pt x="7225" y="19005"/>
                  </a:lnTo>
                  <a:cubicBezTo>
                    <a:pt x="7936" y="18266"/>
                    <a:pt x="8172" y="17316"/>
                    <a:pt x="7963" y="16438"/>
                  </a:cubicBezTo>
                  <a:close/>
                  <a:moveTo>
                    <a:pt x="7963" y="16438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35" name="Rectangle 93"/>
          <p:cNvSpPr>
            <a:spLocks noChangeArrowheads="1"/>
          </p:cNvSpPr>
          <p:nvPr/>
        </p:nvSpPr>
        <p:spPr bwMode="auto">
          <a:xfrm>
            <a:off x="905822" y="1721712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6" name="TextBox 94"/>
          <p:cNvSpPr txBox="1">
            <a:spLocks noChangeArrowheads="1"/>
          </p:cNvSpPr>
          <p:nvPr/>
        </p:nvSpPr>
        <p:spPr bwMode="auto">
          <a:xfrm>
            <a:off x="905822" y="2042480"/>
            <a:ext cx="2350979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997926" y="2050928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93"/>
          <p:cNvSpPr>
            <a:spLocks noChangeArrowheads="1"/>
          </p:cNvSpPr>
          <p:nvPr/>
        </p:nvSpPr>
        <p:spPr bwMode="auto">
          <a:xfrm>
            <a:off x="3429947" y="1721712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2" name="TextBox 94"/>
          <p:cNvSpPr txBox="1">
            <a:spLocks noChangeArrowheads="1"/>
          </p:cNvSpPr>
          <p:nvPr/>
        </p:nvSpPr>
        <p:spPr bwMode="auto">
          <a:xfrm>
            <a:off x="3429947" y="2042480"/>
            <a:ext cx="2350979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3522051" y="2050928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93"/>
          <p:cNvSpPr>
            <a:spLocks noChangeArrowheads="1"/>
          </p:cNvSpPr>
          <p:nvPr/>
        </p:nvSpPr>
        <p:spPr bwMode="auto">
          <a:xfrm>
            <a:off x="5992172" y="1721712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5" name="TextBox 94"/>
          <p:cNvSpPr txBox="1">
            <a:spLocks noChangeArrowheads="1"/>
          </p:cNvSpPr>
          <p:nvPr/>
        </p:nvSpPr>
        <p:spPr bwMode="auto">
          <a:xfrm>
            <a:off x="5992172" y="2042480"/>
            <a:ext cx="2350979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084276" y="2050928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93"/>
          <p:cNvSpPr>
            <a:spLocks noChangeArrowheads="1"/>
          </p:cNvSpPr>
          <p:nvPr/>
        </p:nvSpPr>
        <p:spPr bwMode="auto">
          <a:xfrm>
            <a:off x="905822" y="3360012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8" name="TextBox 94"/>
          <p:cNvSpPr txBox="1">
            <a:spLocks noChangeArrowheads="1"/>
          </p:cNvSpPr>
          <p:nvPr/>
        </p:nvSpPr>
        <p:spPr bwMode="auto">
          <a:xfrm>
            <a:off x="905822" y="3680780"/>
            <a:ext cx="2350979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997926" y="3689228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93"/>
          <p:cNvSpPr>
            <a:spLocks noChangeArrowheads="1"/>
          </p:cNvSpPr>
          <p:nvPr/>
        </p:nvSpPr>
        <p:spPr bwMode="auto">
          <a:xfrm>
            <a:off x="3429947" y="3360012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1" name="TextBox 94"/>
          <p:cNvSpPr txBox="1">
            <a:spLocks noChangeArrowheads="1"/>
          </p:cNvSpPr>
          <p:nvPr/>
        </p:nvSpPr>
        <p:spPr bwMode="auto">
          <a:xfrm>
            <a:off x="3429947" y="3680780"/>
            <a:ext cx="2350979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522051" y="3689228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93"/>
          <p:cNvSpPr>
            <a:spLocks noChangeArrowheads="1"/>
          </p:cNvSpPr>
          <p:nvPr/>
        </p:nvSpPr>
        <p:spPr bwMode="auto">
          <a:xfrm>
            <a:off x="5992172" y="3360012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4" name="TextBox 94"/>
          <p:cNvSpPr txBox="1">
            <a:spLocks noChangeArrowheads="1"/>
          </p:cNvSpPr>
          <p:nvPr/>
        </p:nvSpPr>
        <p:spPr bwMode="auto">
          <a:xfrm>
            <a:off x="5992172" y="3680780"/>
            <a:ext cx="2350979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6084276" y="3689228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7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45653" y="3199828"/>
            <a:ext cx="3052692" cy="530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747453" y="2483225"/>
            <a:ext cx="164909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zh-CN" altLang="en-US" sz="28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04</a:t>
            </a:r>
            <a:endParaRPr lang="zh-CN" altLang="en-US" sz="4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8"/>
          <p:cNvGraphicFramePr/>
          <p:nvPr/>
        </p:nvGraphicFramePr>
        <p:xfrm>
          <a:off x="411641" y="1076325"/>
          <a:ext cx="4160359" cy="3555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3" name="Oval 30"/>
          <p:cNvSpPr/>
          <p:nvPr/>
        </p:nvSpPr>
        <p:spPr bwMode="auto">
          <a:xfrm>
            <a:off x="5004493" y="1478535"/>
            <a:ext cx="573881" cy="5738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sz="50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4" name="Oval 89"/>
          <p:cNvSpPr/>
          <p:nvPr/>
        </p:nvSpPr>
        <p:spPr bwMode="auto">
          <a:xfrm>
            <a:off x="5007470" y="2503344"/>
            <a:ext cx="573881" cy="57388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sz="50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5" name="Oval 92"/>
          <p:cNvSpPr/>
          <p:nvPr/>
        </p:nvSpPr>
        <p:spPr bwMode="auto">
          <a:xfrm>
            <a:off x="5007470" y="3562378"/>
            <a:ext cx="573881" cy="57388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sz="50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6" name="Freeform 46"/>
          <p:cNvSpPr>
            <a:spLocks noChangeArrowheads="1"/>
          </p:cNvSpPr>
          <p:nvPr/>
        </p:nvSpPr>
        <p:spPr bwMode="auto">
          <a:xfrm>
            <a:off x="5161656" y="3704658"/>
            <a:ext cx="268486" cy="256580"/>
          </a:xfrm>
          <a:custGeom>
            <a:avLst/>
            <a:gdLst>
              <a:gd name="T0" fmla="*/ 876848446 w 461"/>
              <a:gd name="T1" fmla="*/ 799953487 h 443"/>
              <a:gd name="T2" fmla="*/ 876848446 w 461"/>
              <a:gd name="T3" fmla="*/ 799953487 h 443"/>
              <a:gd name="T4" fmla="*/ 686018947 w 461"/>
              <a:gd name="T5" fmla="*/ 590442522 h 443"/>
              <a:gd name="T6" fmla="*/ 748823258 w 461"/>
              <a:gd name="T7" fmla="*/ 464258693 h 443"/>
              <a:gd name="T8" fmla="*/ 792302807 w 461"/>
              <a:gd name="T9" fmla="*/ 359503210 h 443"/>
              <a:gd name="T10" fmla="*/ 770563033 w 461"/>
              <a:gd name="T11" fmla="*/ 314267993 h 443"/>
              <a:gd name="T12" fmla="*/ 792302807 w 461"/>
              <a:gd name="T13" fmla="*/ 209512510 h 443"/>
              <a:gd name="T14" fmla="*/ 555578747 w 461"/>
              <a:gd name="T15" fmla="*/ 0 h 443"/>
              <a:gd name="T16" fmla="*/ 318853133 w 461"/>
              <a:gd name="T17" fmla="*/ 209512510 h 443"/>
              <a:gd name="T18" fmla="*/ 340594461 w 461"/>
              <a:gd name="T19" fmla="*/ 314267993 h 443"/>
              <a:gd name="T20" fmla="*/ 318853133 w 461"/>
              <a:gd name="T21" fmla="*/ 359503210 h 443"/>
              <a:gd name="T22" fmla="*/ 362334235 w 461"/>
              <a:gd name="T23" fmla="*/ 464258693 h 443"/>
              <a:gd name="T24" fmla="*/ 427553559 w 461"/>
              <a:gd name="T25" fmla="*/ 590442522 h 443"/>
              <a:gd name="T26" fmla="*/ 234309048 w 461"/>
              <a:gd name="T27" fmla="*/ 799953487 h 443"/>
              <a:gd name="T28" fmla="*/ 0 w 461"/>
              <a:gd name="T29" fmla="*/ 947564118 h 443"/>
              <a:gd name="T30" fmla="*/ 0 w 461"/>
              <a:gd name="T31" fmla="*/ 1052321145 h 443"/>
              <a:gd name="T32" fmla="*/ 555578747 w 461"/>
              <a:gd name="T33" fmla="*/ 1052321145 h 443"/>
              <a:gd name="T34" fmla="*/ 1111157493 w 461"/>
              <a:gd name="T35" fmla="*/ 1052321145 h 443"/>
              <a:gd name="T36" fmla="*/ 1111157493 w 461"/>
              <a:gd name="T37" fmla="*/ 947564118 h 443"/>
              <a:gd name="T38" fmla="*/ 876848446 w 461"/>
              <a:gd name="T39" fmla="*/ 799953487 h 44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 sz="50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7" name="Freeform 127"/>
          <p:cNvSpPr>
            <a:spLocks noChangeArrowheads="1"/>
          </p:cNvSpPr>
          <p:nvPr/>
        </p:nvSpPr>
        <p:spPr bwMode="auto">
          <a:xfrm>
            <a:off x="5144392" y="1638674"/>
            <a:ext cx="310753" cy="250031"/>
          </a:xfrm>
          <a:custGeom>
            <a:avLst/>
            <a:gdLst>
              <a:gd name="T0" fmla="*/ 469685320 w 497"/>
              <a:gd name="T1" fmla="*/ 544893103 h 400"/>
              <a:gd name="T2" fmla="*/ 469685320 w 497"/>
              <a:gd name="T3" fmla="*/ 544893103 h 400"/>
              <a:gd name="T4" fmla="*/ 689242511 w 497"/>
              <a:gd name="T5" fmla="*/ 764517219 h 400"/>
              <a:gd name="T6" fmla="*/ 911579182 w 497"/>
              <a:gd name="T7" fmla="*/ 544893103 h 400"/>
              <a:gd name="T8" fmla="*/ 689242511 w 497"/>
              <a:gd name="T9" fmla="*/ 322486973 h 400"/>
              <a:gd name="T10" fmla="*/ 469685320 w 497"/>
              <a:gd name="T11" fmla="*/ 544893103 h 400"/>
              <a:gd name="T12" fmla="*/ 322387922 w 497"/>
              <a:gd name="T13" fmla="*/ 469830388 h 400"/>
              <a:gd name="T14" fmla="*/ 322387922 w 497"/>
              <a:gd name="T15" fmla="*/ 469830388 h 400"/>
              <a:gd name="T16" fmla="*/ 689242511 w 497"/>
              <a:gd name="T17" fmla="*/ 175143557 h 400"/>
              <a:gd name="T18" fmla="*/ 958825328 w 497"/>
              <a:gd name="T19" fmla="*/ 272445718 h 400"/>
              <a:gd name="T20" fmla="*/ 1083890226 w 497"/>
              <a:gd name="T21" fmla="*/ 272445718 h 400"/>
              <a:gd name="T22" fmla="*/ 1083890226 w 497"/>
              <a:gd name="T23" fmla="*/ 150123763 h 400"/>
              <a:gd name="T24" fmla="*/ 689242511 w 497"/>
              <a:gd name="T25" fmla="*/ 0 h 400"/>
              <a:gd name="T26" fmla="*/ 172311045 w 497"/>
              <a:gd name="T27" fmla="*/ 397549688 h 400"/>
              <a:gd name="T28" fmla="*/ 0 w 497"/>
              <a:gd name="T29" fmla="*/ 397549688 h 400"/>
              <a:gd name="T30" fmla="*/ 0 w 497"/>
              <a:gd name="T31" fmla="*/ 544893103 h 400"/>
              <a:gd name="T32" fmla="*/ 222336670 w 497"/>
              <a:gd name="T33" fmla="*/ 544893103 h 400"/>
              <a:gd name="T34" fmla="*/ 322387922 w 497"/>
              <a:gd name="T35" fmla="*/ 469830388 h 400"/>
              <a:gd name="T36" fmla="*/ 1156148352 w 497"/>
              <a:gd name="T37" fmla="*/ 544893103 h 400"/>
              <a:gd name="T38" fmla="*/ 1156148352 w 497"/>
              <a:gd name="T39" fmla="*/ 544893103 h 400"/>
              <a:gd name="T40" fmla="*/ 1058876580 w 497"/>
              <a:gd name="T41" fmla="*/ 642195264 h 400"/>
              <a:gd name="T42" fmla="*/ 689242511 w 497"/>
              <a:gd name="T43" fmla="*/ 936882096 h 400"/>
              <a:gd name="T44" fmla="*/ 419659694 w 497"/>
              <a:gd name="T45" fmla="*/ 814558474 h 400"/>
              <a:gd name="T46" fmla="*/ 297374276 w 497"/>
              <a:gd name="T47" fmla="*/ 814558474 h 400"/>
              <a:gd name="T48" fmla="*/ 297374276 w 497"/>
              <a:gd name="T49" fmla="*/ 936882096 h 400"/>
              <a:gd name="T50" fmla="*/ 689242511 w 497"/>
              <a:gd name="T51" fmla="*/ 1109245305 h 400"/>
              <a:gd name="T52" fmla="*/ 1208953457 w 497"/>
              <a:gd name="T53" fmla="*/ 714475965 h 400"/>
              <a:gd name="T54" fmla="*/ 1378485023 w 497"/>
              <a:gd name="T55" fmla="*/ 714475965 h 400"/>
              <a:gd name="T56" fmla="*/ 1378485023 w 497"/>
              <a:gd name="T57" fmla="*/ 544893103 h 400"/>
              <a:gd name="T58" fmla="*/ 1156148352 w 497"/>
              <a:gd name="T59" fmla="*/ 544893103 h 4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97" h="400">
                <a:moveTo>
                  <a:pt x="169" y="196"/>
                </a:moveTo>
                <a:lnTo>
                  <a:pt x="169" y="196"/>
                </a:lnTo>
                <a:cubicBezTo>
                  <a:pt x="169" y="240"/>
                  <a:pt x="204" y="275"/>
                  <a:pt x="248" y="275"/>
                </a:cubicBezTo>
                <a:cubicBezTo>
                  <a:pt x="292" y="275"/>
                  <a:pt x="328" y="240"/>
                  <a:pt x="328" y="196"/>
                </a:cubicBezTo>
                <a:cubicBezTo>
                  <a:pt x="328" y="151"/>
                  <a:pt x="292" y="116"/>
                  <a:pt x="248" y="116"/>
                </a:cubicBezTo>
                <a:cubicBezTo>
                  <a:pt x="204" y="116"/>
                  <a:pt x="169" y="151"/>
                  <a:pt x="169" y="196"/>
                </a:cubicBezTo>
                <a:close/>
                <a:moveTo>
                  <a:pt x="116" y="169"/>
                </a:moveTo>
                <a:lnTo>
                  <a:pt x="116" y="169"/>
                </a:lnTo>
                <a:cubicBezTo>
                  <a:pt x="124" y="107"/>
                  <a:pt x="186" y="63"/>
                  <a:pt x="248" y="63"/>
                </a:cubicBezTo>
                <a:cubicBezTo>
                  <a:pt x="284" y="63"/>
                  <a:pt x="319" y="71"/>
                  <a:pt x="345" y="98"/>
                </a:cubicBezTo>
                <a:cubicBezTo>
                  <a:pt x="354" y="107"/>
                  <a:pt x="381" y="107"/>
                  <a:pt x="390" y="98"/>
                </a:cubicBezTo>
                <a:cubicBezTo>
                  <a:pt x="399" y="89"/>
                  <a:pt x="399" y="71"/>
                  <a:pt x="390" y="54"/>
                </a:cubicBezTo>
                <a:cubicBezTo>
                  <a:pt x="354" y="18"/>
                  <a:pt x="301" y="0"/>
                  <a:pt x="248" y="0"/>
                </a:cubicBezTo>
                <a:cubicBezTo>
                  <a:pt x="160" y="0"/>
                  <a:pt x="80" y="54"/>
                  <a:pt x="62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96"/>
                  <a:pt x="0" y="196"/>
                  <a:pt x="0" y="196"/>
                </a:cubicBezTo>
                <a:cubicBezTo>
                  <a:pt x="80" y="196"/>
                  <a:pt x="80" y="196"/>
                  <a:pt x="80" y="196"/>
                </a:cubicBezTo>
                <a:cubicBezTo>
                  <a:pt x="107" y="196"/>
                  <a:pt x="107" y="178"/>
                  <a:pt x="116" y="169"/>
                </a:cubicBezTo>
                <a:close/>
                <a:moveTo>
                  <a:pt x="416" y="196"/>
                </a:moveTo>
                <a:lnTo>
                  <a:pt x="416" y="196"/>
                </a:lnTo>
                <a:cubicBezTo>
                  <a:pt x="390" y="196"/>
                  <a:pt x="390" y="222"/>
                  <a:pt x="381" y="231"/>
                </a:cubicBezTo>
                <a:cubicBezTo>
                  <a:pt x="372" y="293"/>
                  <a:pt x="319" y="337"/>
                  <a:pt x="248" y="337"/>
                </a:cubicBezTo>
                <a:cubicBezTo>
                  <a:pt x="213" y="337"/>
                  <a:pt x="177" y="319"/>
                  <a:pt x="151" y="293"/>
                </a:cubicBezTo>
                <a:cubicBezTo>
                  <a:pt x="142" y="284"/>
                  <a:pt x="116" y="284"/>
                  <a:pt x="107" y="293"/>
                </a:cubicBezTo>
                <a:cubicBezTo>
                  <a:pt x="97" y="310"/>
                  <a:pt x="97" y="328"/>
                  <a:pt x="107" y="337"/>
                </a:cubicBezTo>
                <a:cubicBezTo>
                  <a:pt x="142" y="373"/>
                  <a:pt x="195" y="399"/>
                  <a:pt x="248" y="399"/>
                </a:cubicBezTo>
                <a:cubicBezTo>
                  <a:pt x="337" y="399"/>
                  <a:pt x="416" y="337"/>
                  <a:pt x="435" y="257"/>
                </a:cubicBezTo>
                <a:cubicBezTo>
                  <a:pt x="496" y="257"/>
                  <a:pt x="496" y="257"/>
                  <a:pt x="496" y="257"/>
                </a:cubicBezTo>
                <a:cubicBezTo>
                  <a:pt x="496" y="196"/>
                  <a:pt x="496" y="196"/>
                  <a:pt x="496" y="196"/>
                </a:cubicBezTo>
                <a:lnTo>
                  <a:pt x="416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 sz="50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8" name="Freeform 75"/>
          <p:cNvSpPr>
            <a:spLocks noChangeArrowheads="1"/>
          </p:cNvSpPr>
          <p:nvPr/>
        </p:nvSpPr>
        <p:spPr bwMode="auto">
          <a:xfrm>
            <a:off x="5170585" y="2690271"/>
            <a:ext cx="248841" cy="200025"/>
          </a:xfrm>
          <a:custGeom>
            <a:avLst/>
            <a:gdLst>
              <a:gd name="T0" fmla="*/ 788873181 w 497"/>
              <a:gd name="T1" fmla="*/ 0 h 400"/>
              <a:gd name="T2" fmla="*/ 788873181 w 497"/>
              <a:gd name="T3" fmla="*/ 0 h 400"/>
              <a:gd name="T4" fmla="*/ 94379858 w 497"/>
              <a:gd name="T5" fmla="*/ 0 h 400"/>
              <a:gd name="T6" fmla="*/ 0 w 497"/>
              <a:gd name="T7" fmla="*/ 78301787 h 400"/>
              <a:gd name="T8" fmla="*/ 0 w 497"/>
              <a:gd name="T9" fmla="*/ 615740958 h 400"/>
              <a:gd name="T10" fmla="*/ 94379858 w 497"/>
              <a:gd name="T11" fmla="*/ 710059413 h 400"/>
              <a:gd name="T12" fmla="*/ 788873181 w 497"/>
              <a:gd name="T13" fmla="*/ 710059413 h 400"/>
              <a:gd name="T14" fmla="*/ 883253039 w 497"/>
              <a:gd name="T15" fmla="*/ 615740958 h 400"/>
              <a:gd name="T16" fmla="*/ 883253039 w 497"/>
              <a:gd name="T17" fmla="*/ 78301787 h 400"/>
              <a:gd name="T18" fmla="*/ 788873181 w 497"/>
              <a:gd name="T19" fmla="*/ 0 h 400"/>
              <a:gd name="T20" fmla="*/ 788873181 w 497"/>
              <a:gd name="T21" fmla="*/ 615740958 h 400"/>
              <a:gd name="T22" fmla="*/ 788873181 w 497"/>
              <a:gd name="T23" fmla="*/ 615740958 h 400"/>
              <a:gd name="T24" fmla="*/ 94379858 w 497"/>
              <a:gd name="T25" fmla="*/ 615740958 h 400"/>
              <a:gd name="T26" fmla="*/ 94379858 w 497"/>
              <a:gd name="T27" fmla="*/ 78301787 h 400"/>
              <a:gd name="T28" fmla="*/ 788873181 w 497"/>
              <a:gd name="T29" fmla="*/ 78301787 h 400"/>
              <a:gd name="T30" fmla="*/ 788873181 w 497"/>
              <a:gd name="T31" fmla="*/ 615740958 h 400"/>
              <a:gd name="T32" fmla="*/ 395326475 w 497"/>
              <a:gd name="T33" fmla="*/ 443120717 h 400"/>
              <a:gd name="T34" fmla="*/ 395326475 w 497"/>
              <a:gd name="T35" fmla="*/ 443120717 h 400"/>
              <a:gd name="T36" fmla="*/ 172732444 w 497"/>
              <a:gd name="T37" fmla="*/ 443120717 h 400"/>
              <a:gd name="T38" fmla="*/ 172732444 w 497"/>
              <a:gd name="T39" fmla="*/ 521422503 h 400"/>
              <a:gd name="T40" fmla="*/ 395326475 w 497"/>
              <a:gd name="T41" fmla="*/ 521422503 h 400"/>
              <a:gd name="T42" fmla="*/ 395326475 w 497"/>
              <a:gd name="T43" fmla="*/ 443120717 h 400"/>
              <a:gd name="T44" fmla="*/ 395326475 w 497"/>
              <a:gd name="T45" fmla="*/ 316768925 h 400"/>
              <a:gd name="T46" fmla="*/ 395326475 w 497"/>
              <a:gd name="T47" fmla="*/ 316768925 h 400"/>
              <a:gd name="T48" fmla="*/ 172732444 w 497"/>
              <a:gd name="T49" fmla="*/ 316768925 h 400"/>
              <a:gd name="T50" fmla="*/ 172732444 w 497"/>
              <a:gd name="T51" fmla="*/ 395070711 h 400"/>
              <a:gd name="T52" fmla="*/ 395326475 w 497"/>
              <a:gd name="T53" fmla="*/ 395070711 h 400"/>
              <a:gd name="T54" fmla="*/ 395326475 w 497"/>
              <a:gd name="T55" fmla="*/ 316768925 h 400"/>
              <a:gd name="T56" fmla="*/ 395326475 w 497"/>
              <a:gd name="T57" fmla="*/ 174400464 h 400"/>
              <a:gd name="T58" fmla="*/ 395326475 w 497"/>
              <a:gd name="T59" fmla="*/ 174400464 h 400"/>
              <a:gd name="T60" fmla="*/ 172732444 w 497"/>
              <a:gd name="T61" fmla="*/ 174400464 h 400"/>
              <a:gd name="T62" fmla="*/ 172732444 w 497"/>
              <a:gd name="T63" fmla="*/ 254482473 h 400"/>
              <a:gd name="T64" fmla="*/ 395326475 w 497"/>
              <a:gd name="T65" fmla="*/ 254482473 h 400"/>
              <a:gd name="T66" fmla="*/ 395326475 w 497"/>
              <a:gd name="T67" fmla="*/ 174400464 h 400"/>
              <a:gd name="T68" fmla="*/ 692712218 w 497"/>
              <a:gd name="T69" fmla="*/ 457357163 h 400"/>
              <a:gd name="T70" fmla="*/ 692712218 w 497"/>
              <a:gd name="T71" fmla="*/ 457357163 h 400"/>
              <a:gd name="T72" fmla="*/ 630386904 w 497"/>
              <a:gd name="T73" fmla="*/ 411087380 h 400"/>
              <a:gd name="T74" fmla="*/ 678467385 w 497"/>
              <a:gd name="T75" fmla="*/ 268718919 h 400"/>
              <a:gd name="T76" fmla="*/ 598332359 w 497"/>
              <a:gd name="T77" fmla="*/ 174400464 h 400"/>
              <a:gd name="T78" fmla="*/ 519979773 w 497"/>
              <a:gd name="T79" fmla="*/ 268718919 h 400"/>
              <a:gd name="T80" fmla="*/ 568060255 w 497"/>
              <a:gd name="T81" fmla="*/ 411087380 h 400"/>
              <a:gd name="T82" fmla="*/ 489707669 w 497"/>
              <a:gd name="T83" fmla="*/ 457357163 h 400"/>
              <a:gd name="T84" fmla="*/ 489707669 w 497"/>
              <a:gd name="T85" fmla="*/ 521422503 h 400"/>
              <a:gd name="T86" fmla="*/ 708739490 w 497"/>
              <a:gd name="T87" fmla="*/ 521422503 h 400"/>
              <a:gd name="T88" fmla="*/ 692712218 w 497"/>
              <a:gd name="T89" fmla="*/ 457357163 h 40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497" h="400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17" y="0"/>
                  <a:pt x="0" y="18"/>
                  <a:pt x="0" y="44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373"/>
                  <a:pt x="17" y="399"/>
                  <a:pt x="53" y="399"/>
                </a:cubicBezTo>
                <a:cubicBezTo>
                  <a:pt x="443" y="399"/>
                  <a:pt x="443" y="399"/>
                  <a:pt x="443" y="399"/>
                </a:cubicBezTo>
                <a:cubicBezTo>
                  <a:pt x="470" y="399"/>
                  <a:pt x="496" y="373"/>
                  <a:pt x="496" y="346"/>
                </a:cubicBezTo>
                <a:cubicBezTo>
                  <a:pt x="496" y="44"/>
                  <a:pt x="496" y="44"/>
                  <a:pt x="496" y="44"/>
                </a:cubicBezTo>
                <a:cubicBezTo>
                  <a:pt x="496" y="18"/>
                  <a:pt x="470" y="0"/>
                  <a:pt x="443" y="0"/>
                </a:cubicBezTo>
                <a:close/>
                <a:moveTo>
                  <a:pt x="443" y="346"/>
                </a:moveTo>
                <a:lnTo>
                  <a:pt x="443" y="346"/>
                </a:lnTo>
                <a:cubicBezTo>
                  <a:pt x="53" y="346"/>
                  <a:pt x="53" y="346"/>
                  <a:pt x="53" y="346"/>
                </a:cubicBezTo>
                <a:cubicBezTo>
                  <a:pt x="53" y="44"/>
                  <a:pt x="53" y="44"/>
                  <a:pt x="53" y="44"/>
                </a:cubicBezTo>
                <a:cubicBezTo>
                  <a:pt x="443" y="44"/>
                  <a:pt x="443" y="44"/>
                  <a:pt x="443" y="44"/>
                </a:cubicBezTo>
                <a:lnTo>
                  <a:pt x="443" y="346"/>
                </a:lnTo>
                <a:close/>
                <a:moveTo>
                  <a:pt x="222" y="249"/>
                </a:moveTo>
                <a:lnTo>
                  <a:pt x="222" y="249"/>
                </a:lnTo>
                <a:cubicBezTo>
                  <a:pt x="97" y="249"/>
                  <a:pt x="97" y="249"/>
                  <a:pt x="97" y="249"/>
                </a:cubicBezTo>
                <a:cubicBezTo>
                  <a:pt x="97" y="293"/>
                  <a:pt x="97" y="293"/>
                  <a:pt x="97" y="293"/>
                </a:cubicBezTo>
                <a:cubicBezTo>
                  <a:pt x="222" y="293"/>
                  <a:pt x="222" y="293"/>
                  <a:pt x="222" y="293"/>
                </a:cubicBezTo>
                <a:lnTo>
                  <a:pt x="222" y="249"/>
                </a:lnTo>
                <a:close/>
                <a:moveTo>
                  <a:pt x="222" y="178"/>
                </a:moveTo>
                <a:lnTo>
                  <a:pt x="222" y="178"/>
                </a:lnTo>
                <a:cubicBezTo>
                  <a:pt x="97" y="178"/>
                  <a:pt x="97" y="178"/>
                  <a:pt x="97" y="178"/>
                </a:cubicBezTo>
                <a:cubicBezTo>
                  <a:pt x="97" y="222"/>
                  <a:pt x="97" y="222"/>
                  <a:pt x="97" y="222"/>
                </a:cubicBezTo>
                <a:cubicBezTo>
                  <a:pt x="222" y="222"/>
                  <a:pt x="222" y="222"/>
                  <a:pt x="222" y="222"/>
                </a:cubicBezTo>
                <a:lnTo>
                  <a:pt x="222" y="178"/>
                </a:lnTo>
                <a:close/>
                <a:moveTo>
                  <a:pt x="222" y="98"/>
                </a:moveTo>
                <a:lnTo>
                  <a:pt x="222" y="98"/>
                </a:lnTo>
                <a:cubicBezTo>
                  <a:pt x="97" y="98"/>
                  <a:pt x="97" y="98"/>
                  <a:pt x="97" y="98"/>
                </a:cubicBezTo>
                <a:cubicBezTo>
                  <a:pt x="97" y="143"/>
                  <a:pt x="97" y="143"/>
                  <a:pt x="97" y="143"/>
                </a:cubicBezTo>
                <a:cubicBezTo>
                  <a:pt x="222" y="143"/>
                  <a:pt x="222" y="143"/>
                  <a:pt x="222" y="143"/>
                </a:cubicBezTo>
                <a:lnTo>
                  <a:pt x="222" y="98"/>
                </a:lnTo>
                <a:close/>
                <a:moveTo>
                  <a:pt x="389" y="257"/>
                </a:moveTo>
                <a:lnTo>
                  <a:pt x="389" y="257"/>
                </a:lnTo>
                <a:cubicBezTo>
                  <a:pt x="389" y="257"/>
                  <a:pt x="354" y="249"/>
                  <a:pt x="354" y="231"/>
                </a:cubicBezTo>
                <a:cubicBezTo>
                  <a:pt x="354" y="204"/>
                  <a:pt x="381" y="196"/>
                  <a:pt x="381" y="151"/>
                </a:cubicBezTo>
                <a:cubicBezTo>
                  <a:pt x="381" y="125"/>
                  <a:pt x="372" y="98"/>
                  <a:pt x="336" y="98"/>
                </a:cubicBezTo>
                <a:cubicBezTo>
                  <a:pt x="301" y="98"/>
                  <a:pt x="292" y="125"/>
                  <a:pt x="292" y="151"/>
                </a:cubicBezTo>
                <a:cubicBezTo>
                  <a:pt x="292" y="196"/>
                  <a:pt x="319" y="204"/>
                  <a:pt x="319" y="231"/>
                </a:cubicBezTo>
                <a:cubicBezTo>
                  <a:pt x="319" y="249"/>
                  <a:pt x="275" y="257"/>
                  <a:pt x="275" y="257"/>
                </a:cubicBezTo>
                <a:lnTo>
                  <a:pt x="275" y="293"/>
                </a:lnTo>
                <a:cubicBezTo>
                  <a:pt x="398" y="293"/>
                  <a:pt x="398" y="293"/>
                  <a:pt x="398" y="293"/>
                </a:cubicBezTo>
                <a:cubicBezTo>
                  <a:pt x="398" y="293"/>
                  <a:pt x="398" y="257"/>
                  <a:pt x="389" y="2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 sz="50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9" name="Rectangle 93"/>
          <p:cNvSpPr>
            <a:spLocks noChangeArrowheads="1"/>
          </p:cNvSpPr>
          <p:nvPr/>
        </p:nvSpPr>
        <p:spPr bwMode="auto">
          <a:xfrm>
            <a:off x="5703390" y="1369457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0" name="TextBox 94"/>
          <p:cNvSpPr txBox="1">
            <a:spLocks noChangeArrowheads="1"/>
          </p:cNvSpPr>
          <p:nvPr/>
        </p:nvSpPr>
        <p:spPr bwMode="auto">
          <a:xfrm>
            <a:off x="5703390" y="1690225"/>
            <a:ext cx="2799260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5795494" y="1698673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93"/>
          <p:cNvSpPr>
            <a:spLocks noChangeArrowheads="1"/>
          </p:cNvSpPr>
          <p:nvPr/>
        </p:nvSpPr>
        <p:spPr bwMode="auto">
          <a:xfrm>
            <a:off x="5703390" y="2383976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3" name="TextBox 94"/>
          <p:cNvSpPr txBox="1">
            <a:spLocks noChangeArrowheads="1"/>
          </p:cNvSpPr>
          <p:nvPr/>
        </p:nvSpPr>
        <p:spPr bwMode="auto">
          <a:xfrm>
            <a:off x="5703390" y="2704744"/>
            <a:ext cx="2799260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5795494" y="2713192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93"/>
          <p:cNvSpPr>
            <a:spLocks noChangeArrowheads="1"/>
          </p:cNvSpPr>
          <p:nvPr/>
        </p:nvSpPr>
        <p:spPr bwMode="auto">
          <a:xfrm>
            <a:off x="5703390" y="3453011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6" name="TextBox 94"/>
          <p:cNvSpPr txBox="1">
            <a:spLocks noChangeArrowheads="1"/>
          </p:cNvSpPr>
          <p:nvPr/>
        </p:nvSpPr>
        <p:spPr bwMode="auto">
          <a:xfrm>
            <a:off x="5703390" y="3773779"/>
            <a:ext cx="2799260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5795493" y="3782227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9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71"/>
          <p:cNvGraphicFramePr/>
          <p:nvPr/>
        </p:nvGraphicFramePr>
        <p:xfrm>
          <a:off x="440250" y="1123407"/>
          <a:ext cx="4131749" cy="3335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Rectangle 93"/>
          <p:cNvSpPr>
            <a:spLocks noChangeArrowheads="1"/>
          </p:cNvSpPr>
          <p:nvPr/>
        </p:nvSpPr>
        <p:spPr bwMode="auto">
          <a:xfrm>
            <a:off x="5658049" y="1274486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" name="TextBox 94"/>
          <p:cNvSpPr txBox="1">
            <a:spLocks noChangeArrowheads="1"/>
          </p:cNvSpPr>
          <p:nvPr/>
        </p:nvSpPr>
        <p:spPr bwMode="auto">
          <a:xfrm>
            <a:off x="5658049" y="1595254"/>
            <a:ext cx="2843135" cy="29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71261" y="1603702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5095963" y="2897521"/>
            <a:ext cx="492170" cy="492298"/>
            <a:chOff x="5091744" y="2768320"/>
            <a:chExt cx="492170" cy="492298"/>
          </a:xfrm>
        </p:grpSpPr>
        <p:sp>
          <p:nvSpPr>
            <p:cNvPr id="13" name="Oval 64"/>
            <p:cNvSpPr/>
            <p:nvPr/>
          </p:nvSpPr>
          <p:spPr>
            <a:xfrm>
              <a:off x="5091744" y="2768320"/>
              <a:ext cx="492170" cy="4922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6" tIns="34283" rIns="68566" bIns="34283" rtlCol="0" anchor="ctr"/>
            <a:lstStyle/>
            <a:p>
              <a:pPr algn="ctr"/>
              <a:r>
                <a:rPr lang="en-US" sz="505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rPr>
                <a:t> </a:t>
              </a:r>
              <a:endParaRPr lang="en-US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grpSp>
          <p:nvGrpSpPr>
            <p:cNvPr id="14" name="Group 65"/>
            <p:cNvGrpSpPr/>
            <p:nvPr/>
          </p:nvGrpSpPr>
          <p:grpSpPr>
            <a:xfrm>
              <a:off x="5211591" y="2869569"/>
              <a:ext cx="262434" cy="280747"/>
              <a:chOff x="494476" y="2241785"/>
              <a:chExt cx="239742" cy="256405"/>
            </a:xfrm>
            <a:solidFill>
              <a:schemeClr val="bg1"/>
            </a:solidFill>
          </p:grpSpPr>
          <p:sp>
            <p:nvSpPr>
              <p:cNvPr id="15" name="Freeform 67"/>
              <p:cNvSpPr>
                <a:spLocks noEditPoints="1"/>
              </p:cNvSpPr>
              <p:nvPr/>
            </p:nvSpPr>
            <p:spPr bwMode="auto">
              <a:xfrm>
                <a:off x="494476" y="2241785"/>
                <a:ext cx="239742" cy="256405"/>
              </a:xfrm>
              <a:custGeom>
                <a:avLst/>
                <a:gdLst>
                  <a:gd name="T0" fmla="*/ 190 w 219"/>
                  <a:gd name="T1" fmla="*/ 0 h 234"/>
                  <a:gd name="T2" fmla="*/ 30 w 219"/>
                  <a:gd name="T3" fmla="*/ 0 h 234"/>
                  <a:gd name="T4" fmla="*/ 0 w 219"/>
                  <a:gd name="T5" fmla="*/ 29 h 234"/>
                  <a:gd name="T6" fmla="*/ 0 w 219"/>
                  <a:gd name="T7" fmla="*/ 205 h 234"/>
                  <a:gd name="T8" fmla="*/ 30 w 219"/>
                  <a:gd name="T9" fmla="*/ 234 h 234"/>
                  <a:gd name="T10" fmla="*/ 190 w 219"/>
                  <a:gd name="T11" fmla="*/ 234 h 234"/>
                  <a:gd name="T12" fmla="*/ 219 w 219"/>
                  <a:gd name="T13" fmla="*/ 205 h 234"/>
                  <a:gd name="T14" fmla="*/ 219 w 219"/>
                  <a:gd name="T15" fmla="*/ 29 h 234"/>
                  <a:gd name="T16" fmla="*/ 190 w 219"/>
                  <a:gd name="T17" fmla="*/ 0 h 234"/>
                  <a:gd name="T18" fmla="*/ 205 w 219"/>
                  <a:gd name="T19" fmla="*/ 205 h 234"/>
                  <a:gd name="T20" fmla="*/ 190 w 219"/>
                  <a:gd name="T21" fmla="*/ 219 h 234"/>
                  <a:gd name="T22" fmla="*/ 30 w 219"/>
                  <a:gd name="T23" fmla="*/ 219 h 234"/>
                  <a:gd name="T24" fmla="*/ 15 w 219"/>
                  <a:gd name="T25" fmla="*/ 205 h 234"/>
                  <a:gd name="T26" fmla="*/ 15 w 219"/>
                  <a:gd name="T27" fmla="*/ 29 h 234"/>
                  <a:gd name="T28" fmla="*/ 30 w 219"/>
                  <a:gd name="T29" fmla="*/ 15 h 234"/>
                  <a:gd name="T30" fmla="*/ 190 w 219"/>
                  <a:gd name="T31" fmla="*/ 15 h 234"/>
                  <a:gd name="T32" fmla="*/ 205 w 219"/>
                  <a:gd name="T33" fmla="*/ 29 h 234"/>
                  <a:gd name="T34" fmla="*/ 205 w 219"/>
                  <a:gd name="T35" fmla="*/ 20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9" h="234">
                    <a:moveTo>
                      <a:pt x="19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0" y="221"/>
                      <a:pt x="13" y="234"/>
                      <a:pt x="30" y="234"/>
                    </a:cubicBezTo>
                    <a:cubicBezTo>
                      <a:pt x="190" y="234"/>
                      <a:pt x="190" y="234"/>
                      <a:pt x="190" y="234"/>
                    </a:cubicBezTo>
                    <a:cubicBezTo>
                      <a:pt x="206" y="234"/>
                      <a:pt x="219" y="221"/>
                      <a:pt x="219" y="205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19" y="13"/>
                      <a:pt x="206" y="0"/>
                      <a:pt x="190" y="0"/>
                    </a:cubicBezTo>
                    <a:close/>
                    <a:moveTo>
                      <a:pt x="205" y="205"/>
                    </a:moveTo>
                    <a:cubicBezTo>
                      <a:pt x="205" y="213"/>
                      <a:pt x="198" y="219"/>
                      <a:pt x="190" y="219"/>
                    </a:cubicBezTo>
                    <a:cubicBezTo>
                      <a:pt x="30" y="219"/>
                      <a:pt x="30" y="219"/>
                      <a:pt x="30" y="219"/>
                    </a:cubicBezTo>
                    <a:cubicBezTo>
                      <a:pt x="21" y="219"/>
                      <a:pt x="15" y="213"/>
                      <a:pt x="15" y="205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1"/>
                      <a:pt x="21" y="15"/>
                      <a:pt x="30" y="15"/>
                    </a:cubicBezTo>
                    <a:cubicBezTo>
                      <a:pt x="190" y="15"/>
                      <a:pt x="190" y="15"/>
                      <a:pt x="190" y="15"/>
                    </a:cubicBezTo>
                    <a:cubicBezTo>
                      <a:pt x="198" y="15"/>
                      <a:pt x="205" y="21"/>
                      <a:pt x="205" y="29"/>
                    </a:cubicBezTo>
                    <a:lnTo>
                      <a:pt x="205" y="2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id-ID" sz="505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endParaRPr>
              </a:p>
            </p:txBody>
          </p:sp>
          <p:sp>
            <p:nvSpPr>
              <p:cNvPr id="16" name="Freeform 68"/>
              <p:cNvSpPr>
                <a:spLocks noEditPoints="1"/>
              </p:cNvSpPr>
              <p:nvPr/>
            </p:nvSpPr>
            <p:spPr bwMode="auto">
              <a:xfrm>
                <a:off x="527337" y="2273716"/>
                <a:ext cx="175411" cy="160601"/>
              </a:xfrm>
              <a:custGeom>
                <a:avLst/>
                <a:gdLst>
                  <a:gd name="T0" fmla="*/ 153 w 160"/>
                  <a:gd name="T1" fmla="*/ 0 h 147"/>
                  <a:gd name="T2" fmla="*/ 7 w 160"/>
                  <a:gd name="T3" fmla="*/ 0 h 147"/>
                  <a:gd name="T4" fmla="*/ 0 w 160"/>
                  <a:gd name="T5" fmla="*/ 8 h 147"/>
                  <a:gd name="T6" fmla="*/ 0 w 160"/>
                  <a:gd name="T7" fmla="*/ 139 h 147"/>
                  <a:gd name="T8" fmla="*/ 7 w 160"/>
                  <a:gd name="T9" fmla="*/ 147 h 147"/>
                  <a:gd name="T10" fmla="*/ 153 w 160"/>
                  <a:gd name="T11" fmla="*/ 147 h 147"/>
                  <a:gd name="T12" fmla="*/ 160 w 160"/>
                  <a:gd name="T13" fmla="*/ 139 h 147"/>
                  <a:gd name="T14" fmla="*/ 160 w 160"/>
                  <a:gd name="T15" fmla="*/ 8 h 147"/>
                  <a:gd name="T16" fmla="*/ 153 w 160"/>
                  <a:gd name="T17" fmla="*/ 0 h 147"/>
                  <a:gd name="T18" fmla="*/ 153 w 160"/>
                  <a:gd name="T19" fmla="*/ 8 h 147"/>
                  <a:gd name="T20" fmla="*/ 153 w 160"/>
                  <a:gd name="T21" fmla="*/ 109 h 147"/>
                  <a:gd name="T22" fmla="*/ 129 w 160"/>
                  <a:gd name="T23" fmla="*/ 83 h 147"/>
                  <a:gd name="T24" fmla="*/ 124 w 160"/>
                  <a:gd name="T25" fmla="*/ 81 h 147"/>
                  <a:gd name="T26" fmla="*/ 118 w 160"/>
                  <a:gd name="T27" fmla="*/ 83 h 147"/>
                  <a:gd name="T28" fmla="*/ 99 w 160"/>
                  <a:gd name="T29" fmla="*/ 105 h 147"/>
                  <a:gd name="T30" fmla="*/ 42 w 160"/>
                  <a:gd name="T31" fmla="*/ 39 h 147"/>
                  <a:gd name="T32" fmla="*/ 36 w 160"/>
                  <a:gd name="T33" fmla="*/ 37 h 147"/>
                  <a:gd name="T34" fmla="*/ 31 w 160"/>
                  <a:gd name="T35" fmla="*/ 39 h 147"/>
                  <a:gd name="T36" fmla="*/ 7 w 160"/>
                  <a:gd name="T37" fmla="*/ 67 h 147"/>
                  <a:gd name="T38" fmla="*/ 7 w 160"/>
                  <a:gd name="T39" fmla="*/ 8 h 147"/>
                  <a:gd name="T40" fmla="*/ 153 w 160"/>
                  <a:gd name="T41" fmla="*/ 8 h 147"/>
                  <a:gd name="T42" fmla="*/ 7 w 160"/>
                  <a:gd name="T43" fmla="*/ 78 h 147"/>
                  <a:gd name="T44" fmla="*/ 36 w 160"/>
                  <a:gd name="T45" fmla="*/ 44 h 147"/>
                  <a:gd name="T46" fmla="*/ 95 w 160"/>
                  <a:gd name="T47" fmla="*/ 111 h 147"/>
                  <a:gd name="T48" fmla="*/ 99 w 160"/>
                  <a:gd name="T49" fmla="*/ 116 h 147"/>
                  <a:gd name="T50" fmla="*/ 119 w 160"/>
                  <a:gd name="T51" fmla="*/ 139 h 147"/>
                  <a:gd name="T52" fmla="*/ 7 w 160"/>
                  <a:gd name="T53" fmla="*/ 139 h 147"/>
                  <a:gd name="T54" fmla="*/ 7 w 160"/>
                  <a:gd name="T55" fmla="*/ 78 h 147"/>
                  <a:gd name="T56" fmla="*/ 129 w 160"/>
                  <a:gd name="T57" fmla="*/ 139 h 147"/>
                  <a:gd name="T58" fmla="*/ 104 w 160"/>
                  <a:gd name="T59" fmla="*/ 110 h 147"/>
                  <a:gd name="T60" fmla="*/ 124 w 160"/>
                  <a:gd name="T61" fmla="*/ 88 h 147"/>
                  <a:gd name="T62" fmla="*/ 153 w 160"/>
                  <a:gd name="T63" fmla="*/ 120 h 147"/>
                  <a:gd name="T64" fmla="*/ 153 w 160"/>
                  <a:gd name="T65" fmla="*/ 139 h 147"/>
                  <a:gd name="T66" fmla="*/ 129 w 160"/>
                  <a:gd name="T67" fmla="*/ 13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0" h="147">
                    <a:moveTo>
                      <a:pt x="153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3"/>
                      <a:pt x="3" y="147"/>
                      <a:pt x="7" y="147"/>
                    </a:cubicBezTo>
                    <a:cubicBezTo>
                      <a:pt x="153" y="147"/>
                      <a:pt x="153" y="147"/>
                      <a:pt x="153" y="147"/>
                    </a:cubicBezTo>
                    <a:cubicBezTo>
                      <a:pt x="157" y="147"/>
                      <a:pt x="160" y="143"/>
                      <a:pt x="160" y="139"/>
                    </a:cubicBezTo>
                    <a:cubicBezTo>
                      <a:pt x="160" y="8"/>
                      <a:pt x="160" y="8"/>
                      <a:pt x="160" y="8"/>
                    </a:cubicBezTo>
                    <a:cubicBezTo>
                      <a:pt x="160" y="4"/>
                      <a:pt x="157" y="0"/>
                      <a:pt x="153" y="0"/>
                    </a:cubicBezTo>
                    <a:close/>
                    <a:moveTo>
                      <a:pt x="153" y="8"/>
                    </a:moveTo>
                    <a:cubicBezTo>
                      <a:pt x="153" y="109"/>
                      <a:pt x="153" y="109"/>
                      <a:pt x="153" y="109"/>
                    </a:cubicBezTo>
                    <a:cubicBezTo>
                      <a:pt x="129" y="83"/>
                      <a:pt x="129" y="83"/>
                      <a:pt x="129" y="83"/>
                    </a:cubicBezTo>
                    <a:cubicBezTo>
                      <a:pt x="128" y="82"/>
                      <a:pt x="126" y="81"/>
                      <a:pt x="124" y="81"/>
                    </a:cubicBezTo>
                    <a:cubicBezTo>
                      <a:pt x="122" y="81"/>
                      <a:pt x="120" y="82"/>
                      <a:pt x="118" y="83"/>
                    </a:cubicBezTo>
                    <a:cubicBezTo>
                      <a:pt x="99" y="105"/>
                      <a:pt x="99" y="105"/>
                      <a:pt x="99" y="105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0" y="38"/>
                      <a:pt x="38" y="37"/>
                      <a:pt x="36" y="37"/>
                    </a:cubicBezTo>
                    <a:cubicBezTo>
                      <a:pt x="34" y="37"/>
                      <a:pt x="32" y="38"/>
                      <a:pt x="31" y="39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8"/>
                      <a:pt x="7" y="8"/>
                      <a:pt x="7" y="8"/>
                    </a:cubicBezTo>
                    <a:lnTo>
                      <a:pt x="153" y="8"/>
                    </a:lnTo>
                    <a:close/>
                    <a:moveTo>
                      <a:pt x="7" y="78"/>
                    </a:moveTo>
                    <a:cubicBezTo>
                      <a:pt x="36" y="44"/>
                      <a:pt x="36" y="44"/>
                      <a:pt x="36" y="44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9" y="116"/>
                      <a:pt x="99" y="116"/>
                      <a:pt x="99" y="116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7" y="139"/>
                      <a:pt x="7" y="139"/>
                      <a:pt x="7" y="139"/>
                    </a:cubicBezTo>
                    <a:lnTo>
                      <a:pt x="7" y="78"/>
                    </a:lnTo>
                    <a:close/>
                    <a:moveTo>
                      <a:pt x="129" y="139"/>
                    </a:moveTo>
                    <a:cubicBezTo>
                      <a:pt x="104" y="110"/>
                      <a:pt x="104" y="110"/>
                      <a:pt x="104" y="110"/>
                    </a:cubicBezTo>
                    <a:cubicBezTo>
                      <a:pt x="124" y="88"/>
                      <a:pt x="124" y="88"/>
                      <a:pt x="124" y="88"/>
                    </a:cubicBezTo>
                    <a:cubicBezTo>
                      <a:pt x="153" y="120"/>
                      <a:pt x="153" y="120"/>
                      <a:pt x="153" y="120"/>
                    </a:cubicBezTo>
                    <a:cubicBezTo>
                      <a:pt x="153" y="139"/>
                      <a:pt x="153" y="139"/>
                      <a:pt x="153" y="139"/>
                    </a:cubicBezTo>
                    <a:lnTo>
                      <a:pt x="129" y="1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id-ID" sz="505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endParaRPr>
              </a:p>
            </p:txBody>
          </p:sp>
          <p:sp>
            <p:nvSpPr>
              <p:cNvPr id="17" name="Freeform 69"/>
              <p:cNvSpPr>
                <a:spLocks noEditPoints="1"/>
              </p:cNvSpPr>
              <p:nvPr/>
            </p:nvSpPr>
            <p:spPr bwMode="auto">
              <a:xfrm>
                <a:off x="622677" y="2297776"/>
                <a:ext cx="48134" cy="48134"/>
              </a:xfrm>
              <a:custGeom>
                <a:avLst/>
                <a:gdLst>
                  <a:gd name="T0" fmla="*/ 22 w 44"/>
                  <a:gd name="T1" fmla="*/ 44 h 44"/>
                  <a:gd name="T2" fmla="*/ 44 w 44"/>
                  <a:gd name="T3" fmla="*/ 22 h 44"/>
                  <a:gd name="T4" fmla="*/ 22 w 44"/>
                  <a:gd name="T5" fmla="*/ 0 h 44"/>
                  <a:gd name="T6" fmla="*/ 0 w 44"/>
                  <a:gd name="T7" fmla="*/ 22 h 44"/>
                  <a:gd name="T8" fmla="*/ 22 w 44"/>
                  <a:gd name="T9" fmla="*/ 44 h 44"/>
                  <a:gd name="T10" fmla="*/ 22 w 44"/>
                  <a:gd name="T11" fmla="*/ 8 h 44"/>
                  <a:gd name="T12" fmla="*/ 37 w 44"/>
                  <a:gd name="T13" fmla="*/ 22 h 44"/>
                  <a:gd name="T14" fmla="*/ 22 w 44"/>
                  <a:gd name="T15" fmla="*/ 37 h 44"/>
                  <a:gd name="T16" fmla="*/ 7 w 44"/>
                  <a:gd name="T17" fmla="*/ 22 h 44"/>
                  <a:gd name="T18" fmla="*/ 22 w 44"/>
                  <a:gd name="T19" fmla="*/ 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22" y="44"/>
                    </a:move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  <a:moveTo>
                      <a:pt x="22" y="8"/>
                    </a:moveTo>
                    <a:cubicBezTo>
                      <a:pt x="30" y="8"/>
                      <a:pt x="37" y="14"/>
                      <a:pt x="37" y="22"/>
                    </a:cubicBezTo>
                    <a:cubicBezTo>
                      <a:pt x="37" y="30"/>
                      <a:pt x="30" y="37"/>
                      <a:pt x="22" y="37"/>
                    </a:cubicBezTo>
                    <a:cubicBezTo>
                      <a:pt x="14" y="37"/>
                      <a:pt x="7" y="30"/>
                      <a:pt x="7" y="22"/>
                    </a:cubicBezTo>
                    <a:cubicBezTo>
                      <a:pt x="7" y="14"/>
                      <a:pt x="14" y="8"/>
                      <a:pt x="22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id-ID" sz="505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5095963" y="2139761"/>
            <a:ext cx="492170" cy="492298"/>
            <a:chOff x="5085998" y="2010560"/>
            <a:chExt cx="492170" cy="492298"/>
          </a:xfrm>
        </p:grpSpPr>
        <p:sp>
          <p:nvSpPr>
            <p:cNvPr id="12" name="Oval 62"/>
            <p:cNvSpPr/>
            <p:nvPr/>
          </p:nvSpPr>
          <p:spPr>
            <a:xfrm>
              <a:off x="5085998" y="2010560"/>
              <a:ext cx="492170" cy="4922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19" tIns="45710" rIns="91419" bIns="45710" rtlCol="0" anchor="ctr"/>
            <a:lstStyle/>
            <a:p>
              <a:pPr algn="ctr"/>
              <a:endParaRPr lang="en-US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8" name="Freeform 73"/>
            <p:cNvSpPr>
              <a:spLocks noEditPoints="1"/>
            </p:cNvSpPr>
            <p:nvPr/>
          </p:nvSpPr>
          <p:spPr bwMode="auto">
            <a:xfrm>
              <a:off x="5208632" y="2111809"/>
              <a:ext cx="246223" cy="280747"/>
            </a:xfrm>
            <a:custGeom>
              <a:avLst/>
              <a:gdLst>
                <a:gd name="T0" fmla="*/ 191 w 205"/>
                <a:gd name="T1" fmla="*/ 37 h 234"/>
                <a:gd name="T2" fmla="*/ 182 w 205"/>
                <a:gd name="T3" fmla="*/ 10 h 234"/>
                <a:gd name="T4" fmla="*/ 168 w 205"/>
                <a:gd name="T5" fmla="*/ 0 h 234"/>
                <a:gd name="T6" fmla="*/ 37 w 205"/>
                <a:gd name="T7" fmla="*/ 0 h 234"/>
                <a:gd name="T8" fmla="*/ 23 w 205"/>
                <a:gd name="T9" fmla="*/ 10 h 234"/>
                <a:gd name="T10" fmla="*/ 14 w 205"/>
                <a:gd name="T11" fmla="*/ 37 h 234"/>
                <a:gd name="T12" fmla="*/ 0 w 205"/>
                <a:gd name="T13" fmla="*/ 51 h 234"/>
                <a:gd name="T14" fmla="*/ 0 w 205"/>
                <a:gd name="T15" fmla="*/ 73 h 234"/>
                <a:gd name="T16" fmla="*/ 15 w 205"/>
                <a:gd name="T17" fmla="*/ 88 h 234"/>
                <a:gd name="T18" fmla="*/ 22 w 205"/>
                <a:gd name="T19" fmla="*/ 88 h 234"/>
                <a:gd name="T20" fmla="*/ 22 w 205"/>
                <a:gd name="T21" fmla="*/ 89 h 234"/>
                <a:gd name="T22" fmla="*/ 37 w 205"/>
                <a:gd name="T23" fmla="*/ 221 h 234"/>
                <a:gd name="T24" fmla="*/ 51 w 205"/>
                <a:gd name="T25" fmla="*/ 234 h 234"/>
                <a:gd name="T26" fmla="*/ 153 w 205"/>
                <a:gd name="T27" fmla="*/ 234 h 234"/>
                <a:gd name="T28" fmla="*/ 168 w 205"/>
                <a:gd name="T29" fmla="*/ 221 h 234"/>
                <a:gd name="T30" fmla="*/ 183 w 205"/>
                <a:gd name="T31" fmla="*/ 89 h 234"/>
                <a:gd name="T32" fmla="*/ 182 w 205"/>
                <a:gd name="T33" fmla="*/ 88 h 234"/>
                <a:gd name="T34" fmla="*/ 190 w 205"/>
                <a:gd name="T35" fmla="*/ 88 h 234"/>
                <a:gd name="T36" fmla="*/ 205 w 205"/>
                <a:gd name="T37" fmla="*/ 73 h 234"/>
                <a:gd name="T38" fmla="*/ 205 w 205"/>
                <a:gd name="T39" fmla="*/ 51 h 234"/>
                <a:gd name="T40" fmla="*/ 191 w 205"/>
                <a:gd name="T41" fmla="*/ 37 h 234"/>
                <a:gd name="T42" fmla="*/ 37 w 205"/>
                <a:gd name="T43" fmla="*/ 14 h 234"/>
                <a:gd name="T44" fmla="*/ 168 w 205"/>
                <a:gd name="T45" fmla="*/ 14 h 234"/>
                <a:gd name="T46" fmla="*/ 175 w 205"/>
                <a:gd name="T47" fmla="*/ 36 h 234"/>
                <a:gd name="T48" fmla="*/ 29 w 205"/>
                <a:gd name="T49" fmla="*/ 36 h 234"/>
                <a:gd name="T50" fmla="*/ 37 w 205"/>
                <a:gd name="T51" fmla="*/ 14 h 234"/>
                <a:gd name="T52" fmla="*/ 51 w 205"/>
                <a:gd name="T53" fmla="*/ 219 h 234"/>
                <a:gd name="T54" fmla="*/ 49 w 205"/>
                <a:gd name="T55" fmla="*/ 197 h 234"/>
                <a:gd name="T56" fmla="*/ 156 w 205"/>
                <a:gd name="T57" fmla="*/ 197 h 234"/>
                <a:gd name="T58" fmla="*/ 153 w 205"/>
                <a:gd name="T59" fmla="*/ 219 h 234"/>
                <a:gd name="T60" fmla="*/ 51 w 205"/>
                <a:gd name="T61" fmla="*/ 219 h 234"/>
                <a:gd name="T62" fmla="*/ 157 w 205"/>
                <a:gd name="T63" fmla="*/ 190 h 234"/>
                <a:gd name="T64" fmla="*/ 48 w 205"/>
                <a:gd name="T65" fmla="*/ 190 h 234"/>
                <a:gd name="T66" fmla="*/ 40 w 205"/>
                <a:gd name="T67" fmla="*/ 117 h 234"/>
                <a:gd name="T68" fmla="*/ 165 w 205"/>
                <a:gd name="T69" fmla="*/ 117 h 234"/>
                <a:gd name="T70" fmla="*/ 157 w 205"/>
                <a:gd name="T71" fmla="*/ 190 h 234"/>
                <a:gd name="T72" fmla="*/ 166 w 205"/>
                <a:gd name="T73" fmla="*/ 109 h 234"/>
                <a:gd name="T74" fmla="*/ 39 w 205"/>
                <a:gd name="T75" fmla="*/ 109 h 234"/>
                <a:gd name="T76" fmla="*/ 37 w 205"/>
                <a:gd name="T77" fmla="*/ 88 h 234"/>
                <a:gd name="T78" fmla="*/ 168 w 205"/>
                <a:gd name="T79" fmla="*/ 88 h 234"/>
                <a:gd name="T80" fmla="*/ 166 w 205"/>
                <a:gd name="T81" fmla="*/ 109 h 234"/>
                <a:gd name="T82" fmla="*/ 190 w 205"/>
                <a:gd name="T83" fmla="*/ 73 h 234"/>
                <a:gd name="T84" fmla="*/ 15 w 205"/>
                <a:gd name="T85" fmla="*/ 73 h 234"/>
                <a:gd name="T86" fmla="*/ 15 w 205"/>
                <a:gd name="T87" fmla="*/ 51 h 234"/>
                <a:gd name="T88" fmla="*/ 190 w 205"/>
                <a:gd name="T89" fmla="*/ 51 h 234"/>
                <a:gd name="T90" fmla="*/ 190 w 205"/>
                <a:gd name="T91" fmla="*/ 73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5" h="234">
                  <a:moveTo>
                    <a:pt x="191" y="37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0" y="4"/>
                    <a:pt x="174" y="0"/>
                    <a:pt x="16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0" y="0"/>
                    <a:pt x="25" y="4"/>
                    <a:pt x="23" y="10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6" y="37"/>
                    <a:pt x="0" y="43"/>
                    <a:pt x="0" y="5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81"/>
                    <a:pt x="7" y="88"/>
                    <a:pt x="15" y="88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2" y="88"/>
                    <a:pt x="22" y="89"/>
                    <a:pt x="22" y="89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37" y="228"/>
                    <a:pt x="44" y="234"/>
                    <a:pt x="51" y="234"/>
                  </a:cubicBezTo>
                  <a:cubicBezTo>
                    <a:pt x="153" y="234"/>
                    <a:pt x="153" y="234"/>
                    <a:pt x="153" y="234"/>
                  </a:cubicBezTo>
                  <a:cubicBezTo>
                    <a:pt x="161" y="234"/>
                    <a:pt x="167" y="228"/>
                    <a:pt x="168" y="22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89"/>
                    <a:pt x="182" y="88"/>
                    <a:pt x="182" y="88"/>
                  </a:cubicBezTo>
                  <a:cubicBezTo>
                    <a:pt x="190" y="88"/>
                    <a:pt x="190" y="88"/>
                    <a:pt x="190" y="88"/>
                  </a:cubicBezTo>
                  <a:cubicBezTo>
                    <a:pt x="198" y="88"/>
                    <a:pt x="205" y="81"/>
                    <a:pt x="205" y="73"/>
                  </a:cubicBezTo>
                  <a:cubicBezTo>
                    <a:pt x="205" y="51"/>
                    <a:pt x="205" y="51"/>
                    <a:pt x="205" y="51"/>
                  </a:cubicBezTo>
                  <a:cubicBezTo>
                    <a:pt x="205" y="43"/>
                    <a:pt x="198" y="37"/>
                    <a:pt x="191" y="37"/>
                  </a:cubicBezTo>
                  <a:close/>
                  <a:moveTo>
                    <a:pt x="37" y="14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75" y="36"/>
                    <a:pt x="175" y="36"/>
                    <a:pt x="17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37" y="14"/>
                  </a:lnTo>
                  <a:close/>
                  <a:moveTo>
                    <a:pt x="51" y="219"/>
                  </a:moveTo>
                  <a:cubicBezTo>
                    <a:pt x="49" y="197"/>
                    <a:pt x="49" y="197"/>
                    <a:pt x="49" y="197"/>
                  </a:cubicBezTo>
                  <a:cubicBezTo>
                    <a:pt x="156" y="197"/>
                    <a:pt x="156" y="197"/>
                    <a:pt x="156" y="197"/>
                  </a:cubicBezTo>
                  <a:cubicBezTo>
                    <a:pt x="153" y="219"/>
                    <a:pt x="153" y="219"/>
                    <a:pt x="153" y="219"/>
                  </a:cubicBezTo>
                  <a:lnTo>
                    <a:pt x="51" y="219"/>
                  </a:lnTo>
                  <a:close/>
                  <a:moveTo>
                    <a:pt x="157" y="190"/>
                  </a:moveTo>
                  <a:cubicBezTo>
                    <a:pt x="48" y="190"/>
                    <a:pt x="48" y="190"/>
                    <a:pt x="48" y="190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165" y="117"/>
                    <a:pt x="165" y="117"/>
                    <a:pt x="165" y="117"/>
                  </a:cubicBezTo>
                  <a:lnTo>
                    <a:pt x="157" y="190"/>
                  </a:lnTo>
                  <a:close/>
                  <a:moveTo>
                    <a:pt x="166" y="109"/>
                  </a:moveTo>
                  <a:cubicBezTo>
                    <a:pt x="39" y="109"/>
                    <a:pt x="39" y="109"/>
                    <a:pt x="39" y="109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168" y="88"/>
                    <a:pt x="168" y="88"/>
                    <a:pt x="168" y="88"/>
                  </a:cubicBezTo>
                  <a:lnTo>
                    <a:pt x="166" y="109"/>
                  </a:lnTo>
                  <a:close/>
                  <a:moveTo>
                    <a:pt x="190" y="73"/>
                  </a:moveTo>
                  <a:cubicBezTo>
                    <a:pt x="15" y="73"/>
                    <a:pt x="15" y="73"/>
                    <a:pt x="15" y="73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90" y="51"/>
                    <a:pt x="190" y="51"/>
                    <a:pt x="190" y="51"/>
                  </a:cubicBezTo>
                  <a:lnTo>
                    <a:pt x="190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6" tIns="34283" rIns="68566" bIns="34283" numCol="1" anchor="t" anchorCtr="0" compatLnSpc="1"/>
            <a:lstStyle/>
            <a:p>
              <a:endParaRPr lang="id-ID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095963" y="3680475"/>
            <a:ext cx="492170" cy="492298"/>
            <a:chOff x="5105928" y="3551274"/>
            <a:chExt cx="492170" cy="492298"/>
          </a:xfrm>
        </p:grpSpPr>
        <p:sp>
          <p:nvSpPr>
            <p:cNvPr id="11" name="Oval 59"/>
            <p:cNvSpPr/>
            <p:nvPr/>
          </p:nvSpPr>
          <p:spPr>
            <a:xfrm>
              <a:off x="5105928" y="3551274"/>
              <a:ext cx="492170" cy="4922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19" tIns="45710" rIns="91419" bIns="45710" rtlCol="0" anchor="ctr"/>
            <a:lstStyle/>
            <a:p>
              <a:pPr algn="ctr"/>
              <a:endParaRPr lang="en-US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grpSp>
          <p:nvGrpSpPr>
            <p:cNvPr id="19" name="Group 70"/>
            <p:cNvGrpSpPr/>
            <p:nvPr/>
          </p:nvGrpSpPr>
          <p:grpSpPr>
            <a:xfrm>
              <a:off x="5262843" y="3661594"/>
              <a:ext cx="192012" cy="280747"/>
              <a:chOff x="527333" y="1217552"/>
              <a:chExt cx="175409" cy="256405"/>
            </a:xfrm>
            <a:solidFill>
              <a:schemeClr val="bg1"/>
            </a:solidFill>
          </p:grpSpPr>
          <p:sp>
            <p:nvSpPr>
              <p:cNvPr id="20" name="Freeform 79"/>
              <p:cNvSpPr>
                <a:spLocks noEditPoints="1"/>
              </p:cNvSpPr>
              <p:nvPr/>
            </p:nvSpPr>
            <p:spPr bwMode="auto">
              <a:xfrm>
                <a:off x="527333" y="1217552"/>
                <a:ext cx="175409" cy="256405"/>
              </a:xfrm>
              <a:custGeom>
                <a:avLst/>
                <a:gdLst>
                  <a:gd name="T0" fmla="*/ 80 w 160"/>
                  <a:gd name="T1" fmla="*/ 0 h 234"/>
                  <a:gd name="T2" fmla="*/ 0 w 160"/>
                  <a:gd name="T3" fmla="*/ 81 h 234"/>
                  <a:gd name="T4" fmla="*/ 36 w 160"/>
                  <a:gd name="T5" fmla="*/ 169 h 234"/>
                  <a:gd name="T6" fmla="*/ 80 w 160"/>
                  <a:gd name="T7" fmla="*/ 234 h 234"/>
                  <a:gd name="T8" fmla="*/ 123 w 160"/>
                  <a:gd name="T9" fmla="*/ 169 h 234"/>
                  <a:gd name="T10" fmla="*/ 160 w 160"/>
                  <a:gd name="T11" fmla="*/ 81 h 234"/>
                  <a:gd name="T12" fmla="*/ 80 w 160"/>
                  <a:gd name="T13" fmla="*/ 0 h 234"/>
                  <a:gd name="T14" fmla="*/ 99 w 160"/>
                  <a:gd name="T15" fmla="*/ 199 h 234"/>
                  <a:gd name="T16" fmla="*/ 63 w 160"/>
                  <a:gd name="T17" fmla="*/ 203 h 234"/>
                  <a:gd name="T18" fmla="*/ 58 w 160"/>
                  <a:gd name="T19" fmla="*/ 190 h 234"/>
                  <a:gd name="T20" fmla="*/ 58 w 160"/>
                  <a:gd name="T21" fmla="*/ 189 h 234"/>
                  <a:gd name="T22" fmla="*/ 103 w 160"/>
                  <a:gd name="T23" fmla="*/ 184 h 234"/>
                  <a:gd name="T24" fmla="*/ 101 w 160"/>
                  <a:gd name="T25" fmla="*/ 190 h 234"/>
                  <a:gd name="T26" fmla="*/ 99 w 160"/>
                  <a:gd name="T27" fmla="*/ 199 h 234"/>
                  <a:gd name="T28" fmla="*/ 56 w 160"/>
                  <a:gd name="T29" fmla="*/ 182 h 234"/>
                  <a:gd name="T30" fmla="*/ 52 w 160"/>
                  <a:gd name="T31" fmla="*/ 168 h 234"/>
                  <a:gd name="T32" fmla="*/ 108 w 160"/>
                  <a:gd name="T33" fmla="*/ 168 h 234"/>
                  <a:gd name="T34" fmla="*/ 106 w 160"/>
                  <a:gd name="T35" fmla="*/ 176 h 234"/>
                  <a:gd name="T36" fmla="*/ 56 w 160"/>
                  <a:gd name="T37" fmla="*/ 182 h 234"/>
                  <a:gd name="T38" fmla="*/ 80 w 160"/>
                  <a:gd name="T39" fmla="*/ 220 h 234"/>
                  <a:gd name="T40" fmla="*/ 65 w 160"/>
                  <a:gd name="T41" fmla="*/ 210 h 234"/>
                  <a:gd name="T42" fmla="*/ 96 w 160"/>
                  <a:gd name="T43" fmla="*/ 207 h 234"/>
                  <a:gd name="T44" fmla="*/ 80 w 160"/>
                  <a:gd name="T45" fmla="*/ 220 h 234"/>
                  <a:gd name="T46" fmla="*/ 114 w 160"/>
                  <a:gd name="T47" fmla="*/ 154 h 234"/>
                  <a:gd name="T48" fmla="*/ 46 w 160"/>
                  <a:gd name="T49" fmla="*/ 154 h 234"/>
                  <a:gd name="T50" fmla="*/ 34 w 160"/>
                  <a:gd name="T51" fmla="*/ 130 h 234"/>
                  <a:gd name="T52" fmla="*/ 14 w 160"/>
                  <a:gd name="T53" fmla="*/ 81 h 234"/>
                  <a:gd name="T54" fmla="*/ 80 w 160"/>
                  <a:gd name="T55" fmla="*/ 15 h 234"/>
                  <a:gd name="T56" fmla="*/ 146 w 160"/>
                  <a:gd name="T57" fmla="*/ 81 h 234"/>
                  <a:gd name="T58" fmla="*/ 126 w 160"/>
                  <a:gd name="T59" fmla="*/ 130 h 234"/>
                  <a:gd name="T60" fmla="*/ 114 w 160"/>
                  <a:gd name="T61" fmla="*/ 15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0" h="234">
                    <a:moveTo>
                      <a:pt x="80" y="0"/>
                    </a:moveTo>
                    <a:cubicBezTo>
                      <a:pt x="35" y="0"/>
                      <a:pt x="0" y="36"/>
                      <a:pt x="0" y="81"/>
                    </a:cubicBezTo>
                    <a:cubicBezTo>
                      <a:pt x="0" y="110"/>
                      <a:pt x="26" y="141"/>
                      <a:pt x="36" y="169"/>
                    </a:cubicBezTo>
                    <a:cubicBezTo>
                      <a:pt x="51" y="210"/>
                      <a:pt x="49" y="234"/>
                      <a:pt x="80" y="234"/>
                    </a:cubicBezTo>
                    <a:cubicBezTo>
                      <a:pt x="111" y="234"/>
                      <a:pt x="109" y="210"/>
                      <a:pt x="123" y="169"/>
                    </a:cubicBezTo>
                    <a:cubicBezTo>
                      <a:pt x="133" y="142"/>
                      <a:pt x="160" y="110"/>
                      <a:pt x="160" y="81"/>
                    </a:cubicBezTo>
                    <a:cubicBezTo>
                      <a:pt x="160" y="36"/>
                      <a:pt x="124" y="0"/>
                      <a:pt x="80" y="0"/>
                    </a:cubicBezTo>
                    <a:close/>
                    <a:moveTo>
                      <a:pt x="99" y="199"/>
                    </a:moveTo>
                    <a:cubicBezTo>
                      <a:pt x="63" y="203"/>
                      <a:pt x="63" y="203"/>
                      <a:pt x="63" y="203"/>
                    </a:cubicBezTo>
                    <a:cubicBezTo>
                      <a:pt x="61" y="200"/>
                      <a:pt x="60" y="195"/>
                      <a:pt x="58" y="190"/>
                    </a:cubicBezTo>
                    <a:cubicBezTo>
                      <a:pt x="58" y="190"/>
                      <a:pt x="58" y="189"/>
                      <a:pt x="58" y="189"/>
                    </a:cubicBezTo>
                    <a:cubicBezTo>
                      <a:pt x="103" y="184"/>
                      <a:pt x="103" y="184"/>
                      <a:pt x="103" y="184"/>
                    </a:cubicBezTo>
                    <a:cubicBezTo>
                      <a:pt x="103" y="186"/>
                      <a:pt x="102" y="188"/>
                      <a:pt x="101" y="190"/>
                    </a:cubicBezTo>
                    <a:cubicBezTo>
                      <a:pt x="100" y="193"/>
                      <a:pt x="100" y="196"/>
                      <a:pt x="99" y="199"/>
                    </a:cubicBezTo>
                    <a:close/>
                    <a:moveTo>
                      <a:pt x="56" y="182"/>
                    </a:moveTo>
                    <a:cubicBezTo>
                      <a:pt x="55" y="178"/>
                      <a:pt x="53" y="173"/>
                      <a:pt x="52" y="168"/>
                    </a:cubicBezTo>
                    <a:cubicBezTo>
                      <a:pt x="108" y="168"/>
                      <a:pt x="108" y="168"/>
                      <a:pt x="108" y="168"/>
                    </a:cubicBezTo>
                    <a:cubicBezTo>
                      <a:pt x="107" y="171"/>
                      <a:pt x="106" y="174"/>
                      <a:pt x="106" y="176"/>
                    </a:cubicBezTo>
                    <a:lnTo>
                      <a:pt x="56" y="182"/>
                    </a:lnTo>
                    <a:close/>
                    <a:moveTo>
                      <a:pt x="80" y="220"/>
                    </a:moveTo>
                    <a:cubicBezTo>
                      <a:pt x="72" y="220"/>
                      <a:pt x="69" y="219"/>
                      <a:pt x="65" y="210"/>
                    </a:cubicBezTo>
                    <a:cubicBezTo>
                      <a:pt x="96" y="207"/>
                      <a:pt x="96" y="207"/>
                      <a:pt x="96" y="207"/>
                    </a:cubicBezTo>
                    <a:cubicBezTo>
                      <a:pt x="92" y="219"/>
                      <a:pt x="88" y="220"/>
                      <a:pt x="80" y="220"/>
                    </a:cubicBezTo>
                    <a:close/>
                    <a:moveTo>
                      <a:pt x="114" y="154"/>
                    </a:moveTo>
                    <a:cubicBezTo>
                      <a:pt x="46" y="154"/>
                      <a:pt x="46" y="154"/>
                      <a:pt x="46" y="154"/>
                    </a:cubicBezTo>
                    <a:cubicBezTo>
                      <a:pt x="42" y="146"/>
                      <a:pt x="38" y="138"/>
                      <a:pt x="34" y="130"/>
                    </a:cubicBezTo>
                    <a:cubicBezTo>
                      <a:pt x="24" y="113"/>
                      <a:pt x="14" y="96"/>
                      <a:pt x="14" y="81"/>
                    </a:cubicBezTo>
                    <a:cubicBezTo>
                      <a:pt x="14" y="45"/>
                      <a:pt x="44" y="15"/>
                      <a:pt x="80" y="15"/>
                    </a:cubicBezTo>
                    <a:cubicBezTo>
                      <a:pt x="116" y="15"/>
                      <a:pt x="146" y="45"/>
                      <a:pt x="146" y="81"/>
                    </a:cubicBezTo>
                    <a:cubicBezTo>
                      <a:pt x="146" y="96"/>
                      <a:pt x="136" y="113"/>
                      <a:pt x="126" y="130"/>
                    </a:cubicBezTo>
                    <a:cubicBezTo>
                      <a:pt x="122" y="138"/>
                      <a:pt x="118" y="146"/>
                      <a:pt x="114" y="1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id-ID" sz="505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endParaRPr>
              </a:p>
            </p:txBody>
          </p:sp>
          <p:sp>
            <p:nvSpPr>
              <p:cNvPr id="21" name="Freeform 80"/>
              <p:cNvSpPr/>
              <p:nvPr/>
            </p:nvSpPr>
            <p:spPr bwMode="auto">
              <a:xfrm>
                <a:off x="566675" y="1258276"/>
                <a:ext cx="52762" cy="51373"/>
              </a:xfrm>
              <a:custGeom>
                <a:avLst/>
                <a:gdLst>
                  <a:gd name="T0" fmla="*/ 44 w 48"/>
                  <a:gd name="T1" fmla="*/ 0 h 47"/>
                  <a:gd name="T2" fmla="*/ 0 w 48"/>
                  <a:gd name="T3" fmla="*/ 44 h 47"/>
                  <a:gd name="T4" fmla="*/ 4 w 48"/>
                  <a:gd name="T5" fmla="*/ 47 h 47"/>
                  <a:gd name="T6" fmla="*/ 7 w 48"/>
                  <a:gd name="T7" fmla="*/ 44 h 47"/>
                  <a:gd name="T8" fmla="*/ 44 w 48"/>
                  <a:gd name="T9" fmla="*/ 7 h 47"/>
                  <a:gd name="T10" fmla="*/ 48 w 48"/>
                  <a:gd name="T11" fmla="*/ 4 h 47"/>
                  <a:gd name="T12" fmla="*/ 44 w 48"/>
                  <a:gd name="T1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7">
                    <a:moveTo>
                      <a:pt x="44" y="0"/>
                    </a:moveTo>
                    <a:cubicBezTo>
                      <a:pt x="20" y="0"/>
                      <a:pt x="0" y="20"/>
                      <a:pt x="0" y="44"/>
                    </a:cubicBezTo>
                    <a:cubicBezTo>
                      <a:pt x="0" y="46"/>
                      <a:pt x="2" y="47"/>
                      <a:pt x="4" y="47"/>
                    </a:cubicBezTo>
                    <a:cubicBezTo>
                      <a:pt x="6" y="47"/>
                      <a:pt x="7" y="46"/>
                      <a:pt x="7" y="44"/>
                    </a:cubicBezTo>
                    <a:cubicBezTo>
                      <a:pt x="7" y="24"/>
                      <a:pt x="24" y="7"/>
                      <a:pt x="44" y="7"/>
                    </a:cubicBezTo>
                    <a:cubicBezTo>
                      <a:pt x="46" y="7"/>
                      <a:pt x="48" y="6"/>
                      <a:pt x="48" y="4"/>
                    </a:cubicBezTo>
                    <a:cubicBezTo>
                      <a:pt x="48" y="2"/>
                      <a:pt x="46" y="0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id-ID" sz="505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095963" y="1347187"/>
            <a:ext cx="492170" cy="492298"/>
            <a:chOff x="5085998" y="1217986"/>
            <a:chExt cx="492170" cy="492298"/>
          </a:xfrm>
        </p:grpSpPr>
        <p:sp>
          <p:nvSpPr>
            <p:cNvPr id="10" name="Oval 57"/>
            <p:cNvSpPr/>
            <p:nvPr/>
          </p:nvSpPr>
          <p:spPr>
            <a:xfrm>
              <a:off x="5085998" y="1217986"/>
              <a:ext cx="492170" cy="4922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19" tIns="45710" rIns="91419" bIns="45710" rtlCol="0" anchor="ctr"/>
            <a:lstStyle/>
            <a:p>
              <a:pPr algn="ctr"/>
              <a:endParaRPr lang="en-US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grpSp>
          <p:nvGrpSpPr>
            <p:cNvPr id="22" name="Group 73"/>
            <p:cNvGrpSpPr/>
            <p:nvPr/>
          </p:nvGrpSpPr>
          <p:grpSpPr>
            <a:xfrm>
              <a:off x="5192844" y="1336109"/>
              <a:ext cx="281181" cy="236658"/>
              <a:chOff x="1511296" y="730196"/>
              <a:chExt cx="256867" cy="216138"/>
            </a:xfrm>
            <a:solidFill>
              <a:schemeClr val="bg1"/>
            </a:solidFill>
          </p:grpSpPr>
          <p:sp>
            <p:nvSpPr>
              <p:cNvPr id="23" name="Freeform 81"/>
              <p:cNvSpPr>
                <a:spLocks noEditPoints="1"/>
              </p:cNvSpPr>
              <p:nvPr/>
            </p:nvSpPr>
            <p:spPr bwMode="auto">
              <a:xfrm>
                <a:off x="1575166" y="786197"/>
                <a:ext cx="128202" cy="128202"/>
              </a:xfrm>
              <a:custGeom>
                <a:avLst/>
                <a:gdLst>
                  <a:gd name="T0" fmla="*/ 59 w 117"/>
                  <a:gd name="T1" fmla="*/ 0 h 117"/>
                  <a:gd name="T2" fmla="*/ 0 w 117"/>
                  <a:gd name="T3" fmla="*/ 58 h 117"/>
                  <a:gd name="T4" fmla="*/ 59 w 117"/>
                  <a:gd name="T5" fmla="*/ 117 h 117"/>
                  <a:gd name="T6" fmla="*/ 117 w 117"/>
                  <a:gd name="T7" fmla="*/ 58 h 117"/>
                  <a:gd name="T8" fmla="*/ 59 w 117"/>
                  <a:gd name="T9" fmla="*/ 0 h 117"/>
                  <a:gd name="T10" fmla="*/ 92 w 117"/>
                  <a:gd name="T11" fmla="*/ 87 h 117"/>
                  <a:gd name="T12" fmla="*/ 30 w 117"/>
                  <a:gd name="T13" fmla="*/ 92 h 117"/>
                  <a:gd name="T14" fmla="*/ 25 w 117"/>
                  <a:gd name="T15" fmla="*/ 30 h 117"/>
                  <a:gd name="T16" fmla="*/ 87 w 117"/>
                  <a:gd name="T17" fmla="*/ 25 h 117"/>
                  <a:gd name="T18" fmla="*/ 92 w 117"/>
                  <a:gd name="T19" fmla="*/ 8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7" h="117">
                    <a:moveTo>
                      <a:pt x="59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1"/>
                      <a:pt x="26" y="117"/>
                      <a:pt x="59" y="117"/>
                    </a:cubicBezTo>
                    <a:cubicBezTo>
                      <a:pt x="91" y="117"/>
                      <a:pt x="117" y="91"/>
                      <a:pt x="117" y="58"/>
                    </a:cubicBezTo>
                    <a:cubicBezTo>
                      <a:pt x="117" y="26"/>
                      <a:pt x="91" y="0"/>
                      <a:pt x="59" y="0"/>
                    </a:cubicBezTo>
                    <a:close/>
                    <a:moveTo>
                      <a:pt x="92" y="87"/>
                    </a:moveTo>
                    <a:cubicBezTo>
                      <a:pt x="76" y="105"/>
                      <a:pt x="49" y="107"/>
                      <a:pt x="30" y="92"/>
                    </a:cubicBezTo>
                    <a:cubicBezTo>
                      <a:pt x="12" y="76"/>
                      <a:pt x="10" y="48"/>
                      <a:pt x="25" y="30"/>
                    </a:cubicBezTo>
                    <a:cubicBezTo>
                      <a:pt x="41" y="12"/>
                      <a:pt x="69" y="9"/>
                      <a:pt x="87" y="25"/>
                    </a:cubicBezTo>
                    <a:cubicBezTo>
                      <a:pt x="106" y="41"/>
                      <a:pt x="108" y="69"/>
                      <a:pt x="92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id-ID" sz="505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endParaRPr>
              </a:p>
            </p:txBody>
          </p:sp>
          <p:sp>
            <p:nvSpPr>
              <p:cNvPr id="24" name="Freeform 82"/>
              <p:cNvSpPr/>
              <p:nvPr/>
            </p:nvSpPr>
            <p:spPr bwMode="auto">
              <a:xfrm>
                <a:off x="1608026" y="818132"/>
                <a:ext cx="35175" cy="36100"/>
              </a:xfrm>
              <a:custGeom>
                <a:avLst/>
                <a:gdLst>
                  <a:gd name="T0" fmla="*/ 29 w 32"/>
                  <a:gd name="T1" fmla="*/ 0 h 33"/>
                  <a:gd name="T2" fmla="*/ 0 w 32"/>
                  <a:gd name="T3" fmla="*/ 29 h 33"/>
                  <a:gd name="T4" fmla="*/ 0 w 32"/>
                  <a:gd name="T5" fmla="*/ 29 h 33"/>
                  <a:gd name="T6" fmla="*/ 3 w 32"/>
                  <a:gd name="T7" fmla="*/ 33 h 33"/>
                  <a:gd name="T8" fmla="*/ 7 w 32"/>
                  <a:gd name="T9" fmla="*/ 29 h 33"/>
                  <a:gd name="T10" fmla="*/ 7 w 32"/>
                  <a:gd name="T11" fmla="*/ 29 h 33"/>
                  <a:gd name="T12" fmla="*/ 29 w 32"/>
                  <a:gd name="T13" fmla="*/ 8 h 33"/>
                  <a:gd name="T14" fmla="*/ 32 w 32"/>
                  <a:gd name="T15" fmla="*/ 4 h 33"/>
                  <a:gd name="T16" fmla="*/ 29 w 32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3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1"/>
                      <a:pt x="1" y="33"/>
                      <a:pt x="3" y="33"/>
                    </a:cubicBezTo>
                    <a:cubicBezTo>
                      <a:pt x="5" y="33"/>
                      <a:pt x="7" y="31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31" y="8"/>
                      <a:pt x="32" y="6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id-ID" sz="505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endParaRPr>
              </a:p>
            </p:txBody>
          </p:sp>
          <p:sp>
            <p:nvSpPr>
              <p:cNvPr id="25" name="Freeform 83"/>
              <p:cNvSpPr>
                <a:spLocks noEditPoints="1"/>
              </p:cNvSpPr>
              <p:nvPr/>
            </p:nvSpPr>
            <p:spPr bwMode="auto">
              <a:xfrm>
                <a:off x="1511296" y="730196"/>
                <a:ext cx="256867" cy="216138"/>
              </a:xfrm>
              <a:custGeom>
                <a:avLst/>
                <a:gdLst>
                  <a:gd name="T0" fmla="*/ 215 w 234"/>
                  <a:gd name="T1" fmla="*/ 44 h 197"/>
                  <a:gd name="T2" fmla="*/ 184 w 234"/>
                  <a:gd name="T3" fmla="*/ 39 h 197"/>
                  <a:gd name="T4" fmla="*/ 174 w 234"/>
                  <a:gd name="T5" fmla="*/ 14 h 197"/>
                  <a:gd name="T6" fmla="*/ 153 w 234"/>
                  <a:gd name="T7" fmla="*/ 0 h 197"/>
                  <a:gd name="T8" fmla="*/ 80 w 234"/>
                  <a:gd name="T9" fmla="*/ 0 h 197"/>
                  <a:gd name="T10" fmla="*/ 60 w 234"/>
                  <a:gd name="T11" fmla="*/ 14 h 197"/>
                  <a:gd name="T12" fmla="*/ 50 w 234"/>
                  <a:gd name="T13" fmla="*/ 39 h 197"/>
                  <a:gd name="T14" fmla="*/ 18 w 234"/>
                  <a:gd name="T15" fmla="*/ 44 h 197"/>
                  <a:gd name="T16" fmla="*/ 0 w 234"/>
                  <a:gd name="T17" fmla="*/ 66 h 197"/>
                  <a:gd name="T18" fmla="*/ 0 w 234"/>
                  <a:gd name="T19" fmla="*/ 175 h 197"/>
                  <a:gd name="T20" fmla="*/ 22 w 234"/>
                  <a:gd name="T21" fmla="*/ 197 h 197"/>
                  <a:gd name="T22" fmla="*/ 212 w 234"/>
                  <a:gd name="T23" fmla="*/ 197 h 197"/>
                  <a:gd name="T24" fmla="*/ 234 w 234"/>
                  <a:gd name="T25" fmla="*/ 175 h 197"/>
                  <a:gd name="T26" fmla="*/ 234 w 234"/>
                  <a:gd name="T27" fmla="*/ 66 h 197"/>
                  <a:gd name="T28" fmla="*/ 215 w 234"/>
                  <a:gd name="T29" fmla="*/ 44 h 197"/>
                  <a:gd name="T30" fmla="*/ 219 w 234"/>
                  <a:gd name="T31" fmla="*/ 175 h 197"/>
                  <a:gd name="T32" fmla="*/ 212 w 234"/>
                  <a:gd name="T33" fmla="*/ 182 h 197"/>
                  <a:gd name="T34" fmla="*/ 22 w 234"/>
                  <a:gd name="T35" fmla="*/ 182 h 197"/>
                  <a:gd name="T36" fmla="*/ 14 w 234"/>
                  <a:gd name="T37" fmla="*/ 175 h 197"/>
                  <a:gd name="T38" fmla="*/ 14 w 234"/>
                  <a:gd name="T39" fmla="*/ 66 h 197"/>
                  <a:gd name="T40" fmla="*/ 21 w 234"/>
                  <a:gd name="T41" fmla="*/ 58 h 197"/>
                  <a:gd name="T42" fmla="*/ 60 w 234"/>
                  <a:gd name="T43" fmla="*/ 52 h 197"/>
                  <a:gd name="T44" fmla="*/ 73 w 234"/>
                  <a:gd name="T45" fmla="*/ 19 h 197"/>
                  <a:gd name="T46" fmla="*/ 80 w 234"/>
                  <a:gd name="T47" fmla="*/ 15 h 197"/>
                  <a:gd name="T48" fmla="*/ 153 w 234"/>
                  <a:gd name="T49" fmla="*/ 15 h 197"/>
                  <a:gd name="T50" fmla="*/ 160 w 234"/>
                  <a:gd name="T51" fmla="*/ 19 h 197"/>
                  <a:gd name="T52" fmla="*/ 173 w 234"/>
                  <a:gd name="T53" fmla="*/ 52 h 197"/>
                  <a:gd name="T54" fmla="*/ 213 w 234"/>
                  <a:gd name="T55" fmla="*/ 58 h 197"/>
                  <a:gd name="T56" fmla="*/ 219 w 234"/>
                  <a:gd name="T57" fmla="*/ 66 h 197"/>
                  <a:gd name="T58" fmla="*/ 219 w 234"/>
                  <a:gd name="T59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4" h="197">
                    <a:moveTo>
                      <a:pt x="215" y="44"/>
                    </a:moveTo>
                    <a:cubicBezTo>
                      <a:pt x="184" y="39"/>
                      <a:pt x="184" y="39"/>
                      <a:pt x="184" y="39"/>
                    </a:cubicBezTo>
                    <a:cubicBezTo>
                      <a:pt x="174" y="14"/>
                      <a:pt x="174" y="14"/>
                      <a:pt x="174" y="14"/>
                    </a:cubicBezTo>
                    <a:cubicBezTo>
                      <a:pt x="170" y="5"/>
                      <a:pt x="162" y="0"/>
                      <a:pt x="15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1" y="0"/>
                      <a:pt x="63" y="5"/>
                      <a:pt x="60" y="14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8" y="46"/>
                      <a:pt x="0" y="55"/>
                      <a:pt x="0" y="66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87"/>
                      <a:pt x="10" y="197"/>
                      <a:pt x="2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24" y="197"/>
                      <a:pt x="234" y="187"/>
                      <a:pt x="234" y="175"/>
                    </a:cubicBezTo>
                    <a:cubicBezTo>
                      <a:pt x="234" y="66"/>
                      <a:pt x="234" y="66"/>
                      <a:pt x="234" y="66"/>
                    </a:cubicBezTo>
                    <a:cubicBezTo>
                      <a:pt x="234" y="55"/>
                      <a:pt x="226" y="46"/>
                      <a:pt x="215" y="44"/>
                    </a:cubicBezTo>
                    <a:close/>
                    <a:moveTo>
                      <a:pt x="219" y="175"/>
                    </a:moveTo>
                    <a:cubicBezTo>
                      <a:pt x="219" y="179"/>
                      <a:pt x="216" y="182"/>
                      <a:pt x="212" y="182"/>
                    </a:cubicBezTo>
                    <a:cubicBezTo>
                      <a:pt x="22" y="182"/>
                      <a:pt x="22" y="182"/>
                      <a:pt x="22" y="182"/>
                    </a:cubicBezTo>
                    <a:cubicBezTo>
                      <a:pt x="18" y="182"/>
                      <a:pt x="14" y="179"/>
                      <a:pt x="14" y="175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2"/>
                      <a:pt x="17" y="59"/>
                      <a:pt x="21" y="58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5" y="16"/>
                      <a:pt x="77" y="15"/>
                      <a:pt x="80" y="15"/>
                    </a:cubicBezTo>
                    <a:cubicBezTo>
                      <a:pt x="153" y="15"/>
                      <a:pt x="153" y="15"/>
                      <a:pt x="153" y="15"/>
                    </a:cubicBezTo>
                    <a:cubicBezTo>
                      <a:pt x="156" y="15"/>
                      <a:pt x="159" y="16"/>
                      <a:pt x="160" y="19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213" y="58"/>
                      <a:pt x="213" y="58"/>
                      <a:pt x="213" y="58"/>
                    </a:cubicBezTo>
                    <a:cubicBezTo>
                      <a:pt x="216" y="59"/>
                      <a:pt x="219" y="62"/>
                      <a:pt x="219" y="66"/>
                    </a:cubicBezTo>
                    <a:lnTo>
                      <a:pt x="219" y="1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id-ID" sz="505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endParaRPr>
              </a:p>
            </p:txBody>
          </p:sp>
        </p:grpSp>
      </p:grpSp>
      <p:sp>
        <p:nvSpPr>
          <p:cNvPr id="30" name="Rectangle 93"/>
          <p:cNvSpPr>
            <a:spLocks noChangeArrowheads="1"/>
          </p:cNvSpPr>
          <p:nvPr/>
        </p:nvSpPr>
        <p:spPr bwMode="auto">
          <a:xfrm>
            <a:off x="5658049" y="2091745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1" name="TextBox 94"/>
          <p:cNvSpPr txBox="1">
            <a:spLocks noChangeArrowheads="1"/>
          </p:cNvSpPr>
          <p:nvPr/>
        </p:nvSpPr>
        <p:spPr bwMode="auto">
          <a:xfrm>
            <a:off x="5658049" y="2412513"/>
            <a:ext cx="2843135" cy="29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771261" y="2420961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93"/>
          <p:cNvSpPr>
            <a:spLocks noChangeArrowheads="1"/>
          </p:cNvSpPr>
          <p:nvPr/>
        </p:nvSpPr>
        <p:spPr bwMode="auto">
          <a:xfrm>
            <a:off x="5658049" y="2849505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4" name="TextBox 94"/>
          <p:cNvSpPr txBox="1">
            <a:spLocks noChangeArrowheads="1"/>
          </p:cNvSpPr>
          <p:nvPr/>
        </p:nvSpPr>
        <p:spPr bwMode="auto">
          <a:xfrm>
            <a:off x="5658049" y="3170273"/>
            <a:ext cx="2843135" cy="29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5771261" y="3178721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93"/>
          <p:cNvSpPr>
            <a:spLocks noChangeArrowheads="1"/>
          </p:cNvSpPr>
          <p:nvPr/>
        </p:nvSpPr>
        <p:spPr bwMode="auto">
          <a:xfrm>
            <a:off x="5658049" y="3652365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7" name="TextBox 94"/>
          <p:cNvSpPr txBox="1">
            <a:spLocks noChangeArrowheads="1"/>
          </p:cNvSpPr>
          <p:nvPr/>
        </p:nvSpPr>
        <p:spPr bwMode="auto">
          <a:xfrm>
            <a:off x="5658049" y="3973133"/>
            <a:ext cx="2843135" cy="29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771261" y="3981581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0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600077" y="1462368"/>
          <a:ext cx="4042811" cy="2948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Rectangle 93"/>
          <p:cNvSpPr>
            <a:spLocks noChangeArrowheads="1"/>
          </p:cNvSpPr>
          <p:nvPr/>
        </p:nvSpPr>
        <p:spPr bwMode="auto">
          <a:xfrm>
            <a:off x="5834219" y="1352550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" name="TextBox 94"/>
          <p:cNvSpPr txBox="1">
            <a:spLocks noChangeArrowheads="1"/>
          </p:cNvSpPr>
          <p:nvPr/>
        </p:nvSpPr>
        <p:spPr bwMode="auto">
          <a:xfrm>
            <a:off x="5834218" y="1673318"/>
            <a:ext cx="2843135" cy="29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926323" y="1681766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93"/>
          <p:cNvSpPr>
            <a:spLocks noChangeArrowheads="1"/>
          </p:cNvSpPr>
          <p:nvPr/>
        </p:nvSpPr>
        <p:spPr bwMode="auto">
          <a:xfrm>
            <a:off x="5834219" y="2101034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" name="TextBox 94"/>
          <p:cNvSpPr txBox="1">
            <a:spLocks noChangeArrowheads="1"/>
          </p:cNvSpPr>
          <p:nvPr/>
        </p:nvSpPr>
        <p:spPr bwMode="auto">
          <a:xfrm>
            <a:off x="5834218" y="2421802"/>
            <a:ext cx="2843135" cy="29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26323" y="2430250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93"/>
          <p:cNvSpPr>
            <a:spLocks noChangeArrowheads="1"/>
          </p:cNvSpPr>
          <p:nvPr/>
        </p:nvSpPr>
        <p:spPr bwMode="auto">
          <a:xfrm>
            <a:off x="5834219" y="3011496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0" name="TextBox 94"/>
          <p:cNvSpPr txBox="1">
            <a:spLocks noChangeArrowheads="1"/>
          </p:cNvSpPr>
          <p:nvPr/>
        </p:nvSpPr>
        <p:spPr bwMode="auto">
          <a:xfrm>
            <a:off x="5834218" y="3332264"/>
            <a:ext cx="2843135" cy="29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926323" y="3340712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93"/>
          <p:cNvSpPr>
            <a:spLocks noChangeArrowheads="1"/>
          </p:cNvSpPr>
          <p:nvPr/>
        </p:nvSpPr>
        <p:spPr bwMode="auto">
          <a:xfrm>
            <a:off x="5834219" y="3800207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3" name="TextBox 94"/>
          <p:cNvSpPr txBox="1">
            <a:spLocks noChangeArrowheads="1"/>
          </p:cNvSpPr>
          <p:nvPr/>
        </p:nvSpPr>
        <p:spPr bwMode="auto">
          <a:xfrm>
            <a:off x="5834218" y="4120975"/>
            <a:ext cx="2843135" cy="29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926323" y="4129423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5216273" y="1403240"/>
            <a:ext cx="498728" cy="4987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01</a:t>
            </a:r>
            <a:endParaRPr lang="zh-CN" altLang="en-US" sz="1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216273" y="2161234"/>
            <a:ext cx="498728" cy="4987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02</a:t>
            </a:r>
            <a:endParaRPr lang="zh-CN" altLang="en-US" sz="1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216273" y="3070187"/>
            <a:ext cx="498728" cy="49872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03</a:t>
            </a:r>
            <a:endParaRPr lang="zh-CN" altLang="en-US" sz="1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216273" y="3871612"/>
            <a:ext cx="498728" cy="4987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04</a:t>
            </a:r>
            <a:endParaRPr lang="zh-CN" altLang="en-US" sz="1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9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0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/>
        </p:nvSpPr>
        <p:spPr>
          <a:xfrm>
            <a:off x="1005318" y="1373370"/>
            <a:ext cx="2293566" cy="2747993"/>
          </a:xfrm>
          <a:prstGeom prst="rect">
            <a:avLst/>
          </a:prstGeom>
          <a:solidFill>
            <a:srgbClr val="F9F9F9"/>
          </a:solidFill>
          <a:ln w="38100" cap="sq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" name="Rectangle 7"/>
          <p:cNvSpPr/>
          <p:nvPr/>
        </p:nvSpPr>
        <p:spPr>
          <a:xfrm>
            <a:off x="1005318" y="1619837"/>
            <a:ext cx="2293566" cy="980121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" name="Rectangle 8"/>
          <p:cNvSpPr/>
          <p:nvPr/>
        </p:nvSpPr>
        <p:spPr>
          <a:xfrm>
            <a:off x="1005318" y="2599958"/>
            <a:ext cx="2293566" cy="26125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" name="Rectangle 9"/>
          <p:cNvSpPr/>
          <p:nvPr/>
        </p:nvSpPr>
        <p:spPr>
          <a:xfrm>
            <a:off x="1005318" y="2861215"/>
            <a:ext cx="2293566" cy="261257"/>
          </a:xfrm>
          <a:prstGeom prst="rect">
            <a:avLst/>
          </a:prstGeom>
          <a:solidFill>
            <a:srgbClr val="FDFDFD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" name="Rectangle 10"/>
          <p:cNvSpPr/>
          <p:nvPr/>
        </p:nvSpPr>
        <p:spPr>
          <a:xfrm>
            <a:off x="1005318" y="3122472"/>
            <a:ext cx="2293566" cy="26125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" name="Rectangle 11"/>
          <p:cNvSpPr/>
          <p:nvPr/>
        </p:nvSpPr>
        <p:spPr>
          <a:xfrm>
            <a:off x="1005318" y="3383729"/>
            <a:ext cx="2293566" cy="261257"/>
          </a:xfrm>
          <a:prstGeom prst="rect">
            <a:avLst/>
          </a:prstGeom>
          <a:solidFill>
            <a:srgbClr val="FDFDFD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" name="Rectangle 12"/>
          <p:cNvSpPr/>
          <p:nvPr/>
        </p:nvSpPr>
        <p:spPr>
          <a:xfrm>
            <a:off x="1005318" y="1373370"/>
            <a:ext cx="2293566" cy="261257"/>
          </a:xfrm>
          <a:prstGeom prst="rect">
            <a:avLst/>
          </a:prstGeom>
          <a:solidFill>
            <a:schemeClr val="tx1">
              <a:alpha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1005318" y="1358580"/>
            <a:ext cx="2293566" cy="26125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1" name="TextBox 14"/>
          <p:cNvSpPr txBox="1"/>
          <p:nvPr/>
        </p:nvSpPr>
        <p:spPr>
          <a:xfrm>
            <a:off x="1804759" y="1373369"/>
            <a:ext cx="6946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</a:t>
            </a:r>
            <a:r>
              <a:rPr lang="en-US" altLang="zh-CN" sz="10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ext</a:t>
            </a:r>
            <a:endParaRPr lang="en-US" altLang="zh-CN" sz="10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2" name="TextBox 15"/>
          <p:cNvSpPr txBox="1"/>
          <p:nvPr/>
        </p:nvSpPr>
        <p:spPr>
          <a:xfrm>
            <a:off x="1747184" y="1585813"/>
            <a:ext cx="809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8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10</a:t>
            </a:r>
            <a:endParaRPr lang="id-ID" sz="48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3" name="TextBox 16"/>
          <p:cNvSpPr txBox="1"/>
          <p:nvPr/>
        </p:nvSpPr>
        <p:spPr>
          <a:xfrm>
            <a:off x="1537884" y="1816273"/>
            <a:ext cx="354585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625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$</a:t>
            </a:r>
            <a:endParaRPr lang="id-ID" sz="2625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4" name="TextBox 17"/>
          <p:cNvSpPr txBox="1"/>
          <p:nvPr/>
        </p:nvSpPr>
        <p:spPr>
          <a:xfrm>
            <a:off x="1826472" y="2249807"/>
            <a:ext cx="651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i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/</a:t>
            </a:r>
            <a:r>
              <a:rPr lang="id-ID" altLang="zh-CN" sz="1200" i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month</a:t>
            </a:r>
            <a:endParaRPr lang="id-ID" altLang="zh-CN" sz="1200" i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5" name="TextBox 18"/>
          <p:cNvSpPr txBox="1"/>
          <p:nvPr/>
        </p:nvSpPr>
        <p:spPr>
          <a:xfrm>
            <a:off x="1668637" y="2599957"/>
            <a:ext cx="96693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1 GB Bandwith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532344" y="2868556"/>
            <a:ext cx="1239520" cy="247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10 MB Ma9 File Size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7" name="TextBox 20"/>
          <p:cNvSpPr txBox="1"/>
          <p:nvPr/>
        </p:nvSpPr>
        <p:spPr>
          <a:xfrm>
            <a:off x="1776839" y="3138546"/>
            <a:ext cx="75052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3 GHZ CPU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8" name="TextBox 21"/>
          <p:cNvSpPr txBox="1"/>
          <p:nvPr/>
        </p:nvSpPr>
        <p:spPr>
          <a:xfrm>
            <a:off x="1695888" y="3398476"/>
            <a:ext cx="91243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2 GB Memory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9" name="Rectangle 22"/>
          <p:cNvSpPr/>
          <p:nvPr/>
        </p:nvSpPr>
        <p:spPr>
          <a:xfrm>
            <a:off x="1513164" y="3716263"/>
            <a:ext cx="1277878" cy="3117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text</a:t>
            </a:r>
            <a:endParaRPr lang="id-ID" sz="1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2" name="Rectangle 1"/>
          <p:cNvSpPr/>
          <p:nvPr/>
        </p:nvSpPr>
        <p:spPr>
          <a:xfrm>
            <a:off x="1005318" y="1358580"/>
            <a:ext cx="2293566" cy="275840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4" name="Rectangle 25"/>
          <p:cNvSpPr/>
          <p:nvPr/>
        </p:nvSpPr>
        <p:spPr>
          <a:xfrm>
            <a:off x="3425024" y="1373371"/>
            <a:ext cx="2293566" cy="2908931"/>
          </a:xfrm>
          <a:prstGeom prst="rect">
            <a:avLst/>
          </a:prstGeom>
          <a:solidFill>
            <a:srgbClr val="F9F9F9"/>
          </a:solidFill>
          <a:ln w="12700" cap="sq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5" name="Rectangle 26"/>
          <p:cNvSpPr/>
          <p:nvPr/>
        </p:nvSpPr>
        <p:spPr>
          <a:xfrm>
            <a:off x="3425024" y="1619838"/>
            <a:ext cx="2293566" cy="980121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6" name="Rectangle 27"/>
          <p:cNvSpPr/>
          <p:nvPr/>
        </p:nvSpPr>
        <p:spPr>
          <a:xfrm>
            <a:off x="3603928" y="3201729"/>
            <a:ext cx="2293566" cy="26125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3425024" y="2861217"/>
            <a:ext cx="2293566" cy="261257"/>
          </a:xfrm>
          <a:prstGeom prst="rect">
            <a:avLst/>
          </a:prstGeom>
          <a:solidFill>
            <a:srgbClr val="FDFDFD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3425024" y="3122474"/>
            <a:ext cx="2293566" cy="26125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3425024" y="3383731"/>
            <a:ext cx="2293566" cy="261257"/>
          </a:xfrm>
          <a:prstGeom prst="rect">
            <a:avLst/>
          </a:prstGeom>
          <a:solidFill>
            <a:srgbClr val="FDFDFD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0" name="Rectangle 31"/>
          <p:cNvSpPr/>
          <p:nvPr/>
        </p:nvSpPr>
        <p:spPr>
          <a:xfrm>
            <a:off x="3425024" y="1373371"/>
            <a:ext cx="2293566" cy="261257"/>
          </a:xfrm>
          <a:prstGeom prst="rect">
            <a:avLst/>
          </a:prstGeom>
          <a:solidFill>
            <a:schemeClr val="tx1">
              <a:alpha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1" name="Rectangle 32"/>
          <p:cNvSpPr/>
          <p:nvPr/>
        </p:nvSpPr>
        <p:spPr>
          <a:xfrm>
            <a:off x="3425024" y="1219974"/>
            <a:ext cx="2293566" cy="39986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2" name="TextBox 33"/>
          <p:cNvSpPr txBox="1"/>
          <p:nvPr/>
        </p:nvSpPr>
        <p:spPr>
          <a:xfrm>
            <a:off x="4224465" y="1292944"/>
            <a:ext cx="694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</a:t>
            </a:r>
            <a:r>
              <a:rPr lang="en-US" altLang="zh-CN" sz="10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ext</a:t>
            </a:r>
            <a:endParaRPr lang="en-US" altLang="zh-CN" sz="10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algn="ctr"/>
            <a:endParaRPr lang="id-ID" sz="10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3" name="TextBox 34"/>
          <p:cNvSpPr txBox="1"/>
          <p:nvPr/>
        </p:nvSpPr>
        <p:spPr>
          <a:xfrm>
            <a:off x="4166891" y="1585814"/>
            <a:ext cx="809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8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20</a:t>
            </a:r>
            <a:endParaRPr lang="id-ID" sz="48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4" name="TextBox 35"/>
          <p:cNvSpPr txBox="1"/>
          <p:nvPr/>
        </p:nvSpPr>
        <p:spPr>
          <a:xfrm>
            <a:off x="3921237" y="1829811"/>
            <a:ext cx="363771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25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$</a:t>
            </a:r>
            <a:endParaRPr lang="id-ID" sz="2625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5" name="TextBox 36"/>
          <p:cNvSpPr txBox="1"/>
          <p:nvPr/>
        </p:nvSpPr>
        <p:spPr>
          <a:xfrm>
            <a:off x="4246177" y="2249809"/>
            <a:ext cx="651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i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/</a:t>
            </a:r>
            <a:r>
              <a:rPr lang="id-ID" altLang="zh-CN" sz="1200" i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month</a:t>
            </a:r>
            <a:endParaRPr lang="id-ID" altLang="zh-CN" sz="1200" i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6" name="TextBox 37"/>
          <p:cNvSpPr txBox="1"/>
          <p:nvPr/>
        </p:nvSpPr>
        <p:spPr>
          <a:xfrm>
            <a:off x="4055484" y="2599958"/>
            <a:ext cx="103265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10 GB Bandwith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7" name="TextBox 38"/>
          <p:cNvSpPr txBox="1"/>
          <p:nvPr/>
        </p:nvSpPr>
        <p:spPr>
          <a:xfrm>
            <a:off x="3952051" y="2868557"/>
            <a:ext cx="1239520" cy="247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50 MB Ma9 File Size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8" name="TextBox 39"/>
          <p:cNvSpPr txBox="1"/>
          <p:nvPr/>
        </p:nvSpPr>
        <p:spPr>
          <a:xfrm>
            <a:off x="4196546" y="3138548"/>
            <a:ext cx="75052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5 GHZ CPU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9" name="TextBox 40"/>
          <p:cNvSpPr txBox="1"/>
          <p:nvPr/>
        </p:nvSpPr>
        <p:spPr>
          <a:xfrm>
            <a:off x="4115594" y="3398478"/>
            <a:ext cx="91243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4 GB Memory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0" name="Rectangle 41"/>
          <p:cNvSpPr/>
          <p:nvPr/>
        </p:nvSpPr>
        <p:spPr>
          <a:xfrm>
            <a:off x="3932870" y="3805202"/>
            <a:ext cx="1277878" cy="311784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text</a:t>
            </a:r>
            <a:endParaRPr lang="zh-CN" altLang="en-US" sz="14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3" name="Rectangle 2"/>
          <p:cNvSpPr/>
          <p:nvPr/>
        </p:nvSpPr>
        <p:spPr>
          <a:xfrm>
            <a:off x="3425024" y="1219974"/>
            <a:ext cx="2293566" cy="3062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845117" y="1373370"/>
            <a:ext cx="2293566" cy="2747993"/>
          </a:xfrm>
          <a:prstGeom prst="rect">
            <a:avLst/>
          </a:prstGeom>
          <a:solidFill>
            <a:srgbClr val="F9F9F9"/>
          </a:solidFill>
          <a:ln w="12700" cap="sq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845117" y="1619837"/>
            <a:ext cx="2293566" cy="980121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845117" y="2599958"/>
            <a:ext cx="2293566" cy="26125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845117" y="2861215"/>
            <a:ext cx="2293566" cy="261257"/>
          </a:xfrm>
          <a:prstGeom prst="rect">
            <a:avLst/>
          </a:prstGeom>
          <a:solidFill>
            <a:srgbClr val="FDFDFD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845117" y="3122472"/>
            <a:ext cx="2293566" cy="26125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845117" y="3383729"/>
            <a:ext cx="2293566" cy="261257"/>
          </a:xfrm>
          <a:prstGeom prst="rect">
            <a:avLst/>
          </a:prstGeom>
          <a:solidFill>
            <a:srgbClr val="FDFDFD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845117" y="1373370"/>
            <a:ext cx="2293566" cy="261257"/>
          </a:xfrm>
          <a:prstGeom prst="rect">
            <a:avLst/>
          </a:prstGeom>
          <a:solidFill>
            <a:schemeClr val="tx1">
              <a:alpha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845117" y="1358580"/>
            <a:ext cx="2293566" cy="26125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44558" y="1373369"/>
            <a:ext cx="6946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</a:t>
            </a:r>
            <a:r>
              <a:rPr lang="en-US" altLang="zh-CN" sz="10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ext</a:t>
            </a:r>
            <a:endParaRPr lang="id-ID" sz="10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586982" y="1585813"/>
            <a:ext cx="809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8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50</a:t>
            </a:r>
            <a:endParaRPr lang="id-ID" sz="48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60175" y="1863147"/>
            <a:ext cx="354585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625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$</a:t>
            </a:r>
            <a:endParaRPr lang="id-ID" sz="2625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66270" y="2249807"/>
            <a:ext cx="651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/</a:t>
            </a:r>
            <a:r>
              <a:rPr lang="id-ID" sz="1200" i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month</a:t>
            </a:r>
            <a:endParaRPr lang="id-ID" sz="1200" i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69778" y="2599957"/>
            <a:ext cx="124425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Unlimited Bandwith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14044" y="2868556"/>
            <a:ext cx="1355725" cy="247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No Ma9imum File Size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616637" y="3138546"/>
            <a:ext cx="75052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8 GHZ CPU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02824" y="3398476"/>
            <a:ext cx="97815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30 GB Memory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352963" y="3716263"/>
            <a:ext cx="1277878" cy="3117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text</a:t>
            </a:r>
            <a:endParaRPr lang="zh-CN" altLang="en-US" sz="1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4" name="Rectangle 65"/>
          <p:cNvSpPr/>
          <p:nvPr/>
        </p:nvSpPr>
        <p:spPr>
          <a:xfrm>
            <a:off x="5845117" y="1358580"/>
            <a:ext cx="2293566" cy="275840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2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3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"/>
          <p:cNvSpPr/>
          <p:nvPr/>
        </p:nvSpPr>
        <p:spPr>
          <a:xfrm>
            <a:off x="3833551" y="1568550"/>
            <a:ext cx="1455227" cy="367078"/>
          </a:xfrm>
          <a:prstGeom prst="roundRect">
            <a:avLst>
              <a:gd name="adj" fmla="val 11510"/>
            </a:avLst>
          </a:prstGeom>
          <a:solidFill>
            <a:schemeClr val="accent1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5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CEO</a:t>
            </a:r>
            <a:endParaRPr lang="en-US" sz="1015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" name="Rounded Rectangle 4"/>
          <p:cNvSpPr/>
          <p:nvPr/>
        </p:nvSpPr>
        <p:spPr>
          <a:xfrm>
            <a:off x="1388442" y="2605005"/>
            <a:ext cx="1069096" cy="367078"/>
          </a:xfrm>
          <a:prstGeom prst="roundRect">
            <a:avLst>
              <a:gd name="adj" fmla="val 11510"/>
            </a:avLst>
          </a:prstGeom>
          <a:solidFill>
            <a:schemeClr val="accent3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5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Answer A</a:t>
            </a:r>
            <a:endParaRPr lang="en-US" sz="1015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" name="Rounded Rectangle 5"/>
          <p:cNvSpPr/>
          <p:nvPr/>
        </p:nvSpPr>
        <p:spPr>
          <a:xfrm>
            <a:off x="3836385" y="2605005"/>
            <a:ext cx="1449560" cy="367078"/>
          </a:xfrm>
          <a:prstGeom prst="roundRect">
            <a:avLst>
              <a:gd name="adj" fmla="val 11510"/>
            </a:avLst>
          </a:prstGeom>
          <a:solidFill>
            <a:schemeClr val="accent3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5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Answer B</a:t>
            </a:r>
            <a:endParaRPr lang="en-US" sz="1015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" name="Rounded Rectangle 6"/>
          <p:cNvSpPr/>
          <p:nvPr/>
        </p:nvSpPr>
        <p:spPr>
          <a:xfrm>
            <a:off x="6730867" y="2605005"/>
            <a:ext cx="1069096" cy="367078"/>
          </a:xfrm>
          <a:prstGeom prst="roundRect">
            <a:avLst>
              <a:gd name="adj" fmla="val 11510"/>
            </a:avLst>
          </a:prstGeom>
          <a:solidFill>
            <a:schemeClr val="accent3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5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Answer C</a:t>
            </a:r>
            <a:endParaRPr lang="en-US" sz="1015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6" name="Group 7"/>
          <p:cNvGrpSpPr/>
          <p:nvPr/>
        </p:nvGrpSpPr>
        <p:grpSpPr>
          <a:xfrm>
            <a:off x="1934322" y="1993671"/>
            <a:ext cx="5340236" cy="558789"/>
            <a:chOff x="2579095" y="2221452"/>
            <a:chExt cx="7120315" cy="745052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cxnSp>
          <p:nvCxnSpPr>
            <p:cNvPr id="7" name="Straight Connector 8"/>
            <p:cNvCxnSpPr/>
            <p:nvPr/>
          </p:nvCxnSpPr>
          <p:spPr>
            <a:xfrm>
              <a:off x="6081553" y="2221452"/>
              <a:ext cx="0" cy="745052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oval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9"/>
            <p:cNvCxnSpPr/>
            <p:nvPr/>
          </p:nvCxnSpPr>
          <p:spPr>
            <a:xfrm>
              <a:off x="9699410" y="2589217"/>
              <a:ext cx="0" cy="37728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10"/>
            <p:cNvCxnSpPr/>
            <p:nvPr/>
          </p:nvCxnSpPr>
          <p:spPr>
            <a:xfrm>
              <a:off x="2579095" y="2589217"/>
              <a:ext cx="0" cy="37728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11"/>
            <p:cNvCxnSpPr/>
            <p:nvPr/>
          </p:nvCxnSpPr>
          <p:spPr>
            <a:xfrm flipH="1">
              <a:off x="2579096" y="2589217"/>
              <a:ext cx="7120314" cy="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2"/>
          <p:cNvGrpSpPr/>
          <p:nvPr/>
        </p:nvGrpSpPr>
        <p:grpSpPr>
          <a:xfrm>
            <a:off x="781339" y="3649015"/>
            <a:ext cx="2273513" cy="367078"/>
            <a:chOff x="1161899" y="3030486"/>
            <a:chExt cx="1989768" cy="321265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2" name="Rounded Rectangle 13"/>
            <p:cNvSpPr/>
            <p:nvPr/>
          </p:nvSpPr>
          <p:spPr>
            <a:xfrm>
              <a:off x="1161899" y="3030486"/>
              <a:ext cx="935668" cy="321265"/>
            </a:xfrm>
            <a:prstGeom prst="roundRect">
              <a:avLst>
                <a:gd name="adj" fmla="val 11510"/>
              </a:avLst>
            </a:prstGeom>
            <a:solidFill>
              <a:schemeClr val="accent5"/>
            </a:solidFill>
            <a:ln>
              <a:noFill/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15" dirty="0">
                  <a:solidFill>
                    <a:srgbClr val="FFFFFF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+mn-lt"/>
                </a:rPr>
                <a:t>Answer A1</a:t>
              </a:r>
              <a:endParaRPr lang="en-US" sz="1015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3" name="Rounded Rectangle 14"/>
            <p:cNvSpPr/>
            <p:nvPr/>
          </p:nvSpPr>
          <p:spPr>
            <a:xfrm>
              <a:off x="2215999" y="3030486"/>
              <a:ext cx="935668" cy="321265"/>
            </a:xfrm>
            <a:prstGeom prst="roundRect">
              <a:avLst>
                <a:gd name="adj" fmla="val 11510"/>
              </a:avLst>
            </a:prstGeom>
            <a:solidFill>
              <a:schemeClr val="accent5"/>
            </a:solidFill>
            <a:ln>
              <a:noFill/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15" dirty="0">
                  <a:solidFill>
                    <a:srgbClr val="FFFFFF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+mn-lt"/>
                </a:rPr>
                <a:t>Answer A2</a:t>
              </a:r>
              <a:endParaRPr lang="en-US" sz="1015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14" name="Group 15"/>
          <p:cNvGrpSpPr/>
          <p:nvPr/>
        </p:nvGrpSpPr>
        <p:grpSpPr>
          <a:xfrm>
            <a:off x="3451371" y="3649015"/>
            <a:ext cx="2273513" cy="367078"/>
            <a:chOff x="1161899" y="3030486"/>
            <a:chExt cx="1989768" cy="321265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5" name="Rounded Rectangle 16"/>
            <p:cNvSpPr/>
            <p:nvPr/>
          </p:nvSpPr>
          <p:spPr>
            <a:xfrm>
              <a:off x="1161899" y="3030486"/>
              <a:ext cx="935668" cy="321265"/>
            </a:xfrm>
            <a:prstGeom prst="roundRect">
              <a:avLst>
                <a:gd name="adj" fmla="val 11510"/>
              </a:avLst>
            </a:prstGeom>
            <a:solidFill>
              <a:schemeClr val="accent5"/>
            </a:solidFill>
            <a:ln>
              <a:noFill/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15" dirty="0">
                  <a:solidFill>
                    <a:srgbClr val="FFFFFF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+mn-lt"/>
                </a:rPr>
                <a:t>Answer B1</a:t>
              </a:r>
              <a:endParaRPr lang="en-US" sz="1015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6" name="Rounded Rectangle 17"/>
            <p:cNvSpPr/>
            <p:nvPr/>
          </p:nvSpPr>
          <p:spPr>
            <a:xfrm>
              <a:off x="2215999" y="3030486"/>
              <a:ext cx="935668" cy="321265"/>
            </a:xfrm>
            <a:prstGeom prst="roundRect">
              <a:avLst>
                <a:gd name="adj" fmla="val 11510"/>
              </a:avLst>
            </a:prstGeom>
            <a:solidFill>
              <a:schemeClr val="accent5"/>
            </a:solidFill>
            <a:ln>
              <a:noFill/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15" dirty="0">
                  <a:solidFill>
                    <a:srgbClr val="FFFFFF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+mn-lt"/>
                </a:rPr>
                <a:t>Answer B2</a:t>
              </a:r>
              <a:endParaRPr lang="en-US" sz="1015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17" name="Group 18"/>
          <p:cNvGrpSpPr/>
          <p:nvPr/>
        </p:nvGrpSpPr>
        <p:grpSpPr>
          <a:xfrm>
            <a:off x="6121402" y="3649015"/>
            <a:ext cx="2273513" cy="367078"/>
            <a:chOff x="1161899" y="3030486"/>
            <a:chExt cx="1989768" cy="321265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8" name="Rounded Rectangle 19"/>
            <p:cNvSpPr/>
            <p:nvPr/>
          </p:nvSpPr>
          <p:spPr>
            <a:xfrm>
              <a:off x="1161899" y="3030486"/>
              <a:ext cx="935668" cy="321265"/>
            </a:xfrm>
            <a:prstGeom prst="roundRect">
              <a:avLst>
                <a:gd name="adj" fmla="val 11510"/>
              </a:avLst>
            </a:prstGeom>
            <a:solidFill>
              <a:schemeClr val="accent5"/>
            </a:solidFill>
            <a:ln>
              <a:noFill/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15" dirty="0">
                  <a:solidFill>
                    <a:srgbClr val="FFFFFF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+mn-lt"/>
                </a:rPr>
                <a:t>Answer C1</a:t>
              </a:r>
              <a:endParaRPr lang="en-US" sz="1015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9" name="Rounded Rectangle 20"/>
            <p:cNvSpPr/>
            <p:nvPr/>
          </p:nvSpPr>
          <p:spPr>
            <a:xfrm>
              <a:off x="2215999" y="3030486"/>
              <a:ext cx="935668" cy="321265"/>
            </a:xfrm>
            <a:prstGeom prst="roundRect">
              <a:avLst>
                <a:gd name="adj" fmla="val 11510"/>
              </a:avLst>
            </a:prstGeom>
            <a:solidFill>
              <a:schemeClr val="accent5"/>
            </a:solidFill>
            <a:ln>
              <a:noFill/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15" dirty="0">
                  <a:solidFill>
                    <a:srgbClr val="FFFFFF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+mn-lt"/>
                </a:rPr>
                <a:t>Answer C2</a:t>
              </a:r>
              <a:endParaRPr lang="en-US" sz="1015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20" name="Group 21"/>
          <p:cNvGrpSpPr/>
          <p:nvPr/>
        </p:nvGrpSpPr>
        <p:grpSpPr>
          <a:xfrm>
            <a:off x="1344091" y="2972082"/>
            <a:ext cx="6525419" cy="589994"/>
            <a:chOff x="1792121" y="3526000"/>
            <a:chExt cx="8700558" cy="786658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cxnSp>
          <p:nvCxnSpPr>
            <p:cNvPr id="21" name="Straight Connector 22"/>
            <p:cNvCxnSpPr/>
            <p:nvPr/>
          </p:nvCxnSpPr>
          <p:spPr>
            <a:xfrm>
              <a:off x="6081553" y="3526000"/>
              <a:ext cx="0" cy="37728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3"/>
            <p:cNvCxnSpPr/>
            <p:nvPr/>
          </p:nvCxnSpPr>
          <p:spPr>
            <a:xfrm>
              <a:off x="2579095" y="3526000"/>
              <a:ext cx="0" cy="37728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4"/>
            <p:cNvCxnSpPr/>
            <p:nvPr/>
          </p:nvCxnSpPr>
          <p:spPr>
            <a:xfrm>
              <a:off x="9699410" y="3526000"/>
              <a:ext cx="0" cy="37728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5"/>
            <p:cNvCxnSpPr/>
            <p:nvPr/>
          </p:nvCxnSpPr>
          <p:spPr>
            <a:xfrm>
              <a:off x="1792121" y="3935371"/>
              <a:ext cx="0" cy="37728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6"/>
            <p:cNvCxnSpPr/>
            <p:nvPr/>
          </p:nvCxnSpPr>
          <p:spPr>
            <a:xfrm>
              <a:off x="3378662" y="3935371"/>
              <a:ext cx="0" cy="37728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7"/>
            <p:cNvCxnSpPr/>
            <p:nvPr/>
          </p:nvCxnSpPr>
          <p:spPr>
            <a:xfrm flipH="1">
              <a:off x="1792121" y="3935371"/>
              <a:ext cx="1586541" cy="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8"/>
            <p:cNvCxnSpPr/>
            <p:nvPr/>
          </p:nvCxnSpPr>
          <p:spPr>
            <a:xfrm>
              <a:off x="5288283" y="3935371"/>
              <a:ext cx="0" cy="37728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9"/>
            <p:cNvCxnSpPr/>
            <p:nvPr/>
          </p:nvCxnSpPr>
          <p:spPr>
            <a:xfrm>
              <a:off x="6874824" y="3935371"/>
              <a:ext cx="0" cy="37728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30"/>
            <p:cNvCxnSpPr/>
            <p:nvPr/>
          </p:nvCxnSpPr>
          <p:spPr>
            <a:xfrm flipH="1">
              <a:off x="5288283" y="3935371"/>
              <a:ext cx="1586541" cy="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31"/>
            <p:cNvCxnSpPr/>
            <p:nvPr/>
          </p:nvCxnSpPr>
          <p:spPr>
            <a:xfrm>
              <a:off x="8906138" y="3935371"/>
              <a:ext cx="0" cy="37728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2"/>
            <p:cNvCxnSpPr/>
            <p:nvPr/>
          </p:nvCxnSpPr>
          <p:spPr>
            <a:xfrm>
              <a:off x="10492679" y="3935371"/>
              <a:ext cx="0" cy="37728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3"/>
            <p:cNvCxnSpPr/>
            <p:nvPr/>
          </p:nvCxnSpPr>
          <p:spPr>
            <a:xfrm flipH="1">
              <a:off x="8906138" y="3935371"/>
              <a:ext cx="1586541" cy="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4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72176" y="1103907"/>
            <a:ext cx="4580814" cy="3294462"/>
            <a:chOff x="-9" y="5"/>
            <a:chExt cx="5769" cy="4314"/>
          </a:xfrm>
          <a:solidFill>
            <a:schemeClr val="bg1">
              <a:lumMod val="85000"/>
            </a:schemeClr>
          </a:solidFill>
        </p:grpSpPr>
        <p:sp>
          <p:nvSpPr>
            <p:cNvPr id="3" name="Freeform 5"/>
            <p:cNvSpPr/>
            <p:nvPr/>
          </p:nvSpPr>
          <p:spPr bwMode="auto">
            <a:xfrm>
              <a:off x="3679" y="4064"/>
              <a:ext cx="312" cy="255"/>
            </a:xfrm>
            <a:custGeom>
              <a:avLst/>
              <a:gdLst>
                <a:gd name="T0" fmla="*/ 553 w 673"/>
                <a:gd name="T1" fmla="*/ 13 h 550"/>
                <a:gd name="T2" fmla="*/ 520 w 673"/>
                <a:gd name="T3" fmla="*/ 52 h 550"/>
                <a:gd name="T4" fmla="*/ 454 w 673"/>
                <a:gd name="T5" fmla="*/ 35 h 550"/>
                <a:gd name="T6" fmla="*/ 411 w 673"/>
                <a:gd name="T7" fmla="*/ 61 h 550"/>
                <a:gd name="T8" fmla="*/ 358 w 673"/>
                <a:gd name="T9" fmla="*/ 78 h 550"/>
                <a:gd name="T10" fmla="*/ 319 w 673"/>
                <a:gd name="T11" fmla="*/ 70 h 550"/>
                <a:gd name="T12" fmla="*/ 284 w 673"/>
                <a:gd name="T13" fmla="*/ 48 h 550"/>
                <a:gd name="T14" fmla="*/ 260 w 673"/>
                <a:gd name="T15" fmla="*/ 89 h 550"/>
                <a:gd name="T16" fmla="*/ 232 w 673"/>
                <a:gd name="T17" fmla="*/ 111 h 550"/>
                <a:gd name="T18" fmla="*/ 160 w 673"/>
                <a:gd name="T19" fmla="*/ 102 h 550"/>
                <a:gd name="T20" fmla="*/ 175 w 673"/>
                <a:gd name="T21" fmla="*/ 148 h 550"/>
                <a:gd name="T22" fmla="*/ 120 w 673"/>
                <a:gd name="T23" fmla="*/ 185 h 550"/>
                <a:gd name="T24" fmla="*/ 53 w 673"/>
                <a:gd name="T25" fmla="*/ 246 h 550"/>
                <a:gd name="T26" fmla="*/ 20 w 673"/>
                <a:gd name="T27" fmla="*/ 280 h 550"/>
                <a:gd name="T28" fmla="*/ 33 w 673"/>
                <a:gd name="T29" fmla="*/ 317 h 550"/>
                <a:gd name="T30" fmla="*/ 33 w 673"/>
                <a:gd name="T31" fmla="*/ 387 h 550"/>
                <a:gd name="T32" fmla="*/ 55 w 673"/>
                <a:gd name="T33" fmla="*/ 437 h 550"/>
                <a:gd name="T34" fmla="*/ 81 w 673"/>
                <a:gd name="T35" fmla="*/ 476 h 550"/>
                <a:gd name="T36" fmla="*/ 138 w 673"/>
                <a:gd name="T37" fmla="*/ 498 h 550"/>
                <a:gd name="T38" fmla="*/ 219 w 673"/>
                <a:gd name="T39" fmla="*/ 500 h 550"/>
                <a:gd name="T40" fmla="*/ 341 w 673"/>
                <a:gd name="T41" fmla="*/ 534 h 550"/>
                <a:gd name="T42" fmla="*/ 374 w 673"/>
                <a:gd name="T43" fmla="*/ 476 h 550"/>
                <a:gd name="T44" fmla="*/ 459 w 673"/>
                <a:gd name="T45" fmla="*/ 426 h 550"/>
                <a:gd name="T46" fmla="*/ 507 w 673"/>
                <a:gd name="T47" fmla="*/ 395 h 550"/>
                <a:gd name="T48" fmla="*/ 568 w 673"/>
                <a:gd name="T49" fmla="*/ 356 h 550"/>
                <a:gd name="T50" fmla="*/ 551 w 673"/>
                <a:gd name="T51" fmla="*/ 306 h 550"/>
                <a:gd name="T52" fmla="*/ 592 w 673"/>
                <a:gd name="T53" fmla="*/ 272 h 550"/>
                <a:gd name="T54" fmla="*/ 572 w 673"/>
                <a:gd name="T55" fmla="*/ 228 h 550"/>
                <a:gd name="T56" fmla="*/ 633 w 673"/>
                <a:gd name="T57" fmla="*/ 156 h 550"/>
                <a:gd name="T58" fmla="*/ 671 w 673"/>
                <a:gd name="T59" fmla="*/ 124 h 550"/>
                <a:gd name="T60" fmla="*/ 649 w 673"/>
                <a:gd name="T61" fmla="*/ 43 h 550"/>
                <a:gd name="T62" fmla="*/ 590 w 673"/>
                <a:gd name="T63" fmla="*/ 31 h 550"/>
                <a:gd name="T64" fmla="*/ 553 w 673"/>
                <a:gd name="T65" fmla="*/ 13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3" h="550">
                  <a:moveTo>
                    <a:pt x="553" y="13"/>
                  </a:moveTo>
                  <a:cubicBezTo>
                    <a:pt x="553" y="13"/>
                    <a:pt x="540" y="59"/>
                    <a:pt x="520" y="52"/>
                  </a:cubicBezTo>
                  <a:cubicBezTo>
                    <a:pt x="500" y="44"/>
                    <a:pt x="476" y="33"/>
                    <a:pt x="454" y="35"/>
                  </a:cubicBezTo>
                  <a:cubicBezTo>
                    <a:pt x="433" y="37"/>
                    <a:pt x="426" y="46"/>
                    <a:pt x="411" y="61"/>
                  </a:cubicBezTo>
                  <a:cubicBezTo>
                    <a:pt x="395" y="76"/>
                    <a:pt x="378" y="85"/>
                    <a:pt x="358" y="78"/>
                  </a:cubicBezTo>
                  <a:cubicBezTo>
                    <a:pt x="339" y="70"/>
                    <a:pt x="330" y="85"/>
                    <a:pt x="319" y="70"/>
                  </a:cubicBezTo>
                  <a:cubicBezTo>
                    <a:pt x="308" y="55"/>
                    <a:pt x="297" y="35"/>
                    <a:pt x="284" y="48"/>
                  </a:cubicBezTo>
                  <a:cubicBezTo>
                    <a:pt x="271" y="61"/>
                    <a:pt x="258" y="68"/>
                    <a:pt x="260" y="89"/>
                  </a:cubicBezTo>
                  <a:cubicBezTo>
                    <a:pt x="262" y="109"/>
                    <a:pt x="245" y="119"/>
                    <a:pt x="232" y="111"/>
                  </a:cubicBezTo>
                  <a:cubicBezTo>
                    <a:pt x="219" y="104"/>
                    <a:pt x="162" y="83"/>
                    <a:pt x="160" y="102"/>
                  </a:cubicBezTo>
                  <a:cubicBezTo>
                    <a:pt x="157" y="120"/>
                    <a:pt x="194" y="135"/>
                    <a:pt x="175" y="148"/>
                  </a:cubicBezTo>
                  <a:cubicBezTo>
                    <a:pt x="155" y="161"/>
                    <a:pt x="140" y="178"/>
                    <a:pt x="120" y="185"/>
                  </a:cubicBezTo>
                  <a:cubicBezTo>
                    <a:pt x="101" y="193"/>
                    <a:pt x="72" y="230"/>
                    <a:pt x="53" y="246"/>
                  </a:cubicBezTo>
                  <a:cubicBezTo>
                    <a:pt x="33" y="263"/>
                    <a:pt x="0" y="261"/>
                    <a:pt x="20" y="280"/>
                  </a:cubicBezTo>
                  <a:cubicBezTo>
                    <a:pt x="39" y="298"/>
                    <a:pt x="44" y="296"/>
                    <a:pt x="33" y="317"/>
                  </a:cubicBezTo>
                  <a:cubicBezTo>
                    <a:pt x="22" y="337"/>
                    <a:pt x="35" y="371"/>
                    <a:pt x="33" y="387"/>
                  </a:cubicBezTo>
                  <a:cubicBezTo>
                    <a:pt x="31" y="404"/>
                    <a:pt x="48" y="413"/>
                    <a:pt x="55" y="437"/>
                  </a:cubicBezTo>
                  <a:cubicBezTo>
                    <a:pt x="61" y="461"/>
                    <a:pt x="50" y="459"/>
                    <a:pt x="81" y="476"/>
                  </a:cubicBezTo>
                  <a:cubicBezTo>
                    <a:pt x="112" y="493"/>
                    <a:pt x="103" y="484"/>
                    <a:pt x="138" y="498"/>
                  </a:cubicBezTo>
                  <a:cubicBezTo>
                    <a:pt x="173" y="513"/>
                    <a:pt x="197" y="487"/>
                    <a:pt x="219" y="500"/>
                  </a:cubicBezTo>
                  <a:cubicBezTo>
                    <a:pt x="240" y="513"/>
                    <a:pt x="332" y="550"/>
                    <a:pt x="341" y="534"/>
                  </a:cubicBezTo>
                  <a:cubicBezTo>
                    <a:pt x="350" y="517"/>
                    <a:pt x="341" y="476"/>
                    <a:pt x="374" y="476"/>
                  </a:cubicBezTo>
                  <a:cubicBezTo>
                    <a:pt x="406" y="476"/>
                    <a:pt x="452" y="441"/>
                    <a:pt x="459" y="426"/>
                  </a:cubicBezTo>
                  <a:cubicBezTo>
                    <a:pt x="465" y="411"/>
                    <a:pt x="489" y="395"/>
                    <a:pt x="507" y="395"/>
                  </a:cubicBezTo>
                  <a:cubicBezTo>
                    <a:pt x="524" y="395"/>
                    <a:pt x="588" y="371"/>
                    <a:pt x="568" y="356"/>
                  </a:cubicBezTo>
                  <a:cubicBezTo>
                    <a:pt x="548" y="341"/>
                    <a:pt x="531" y="309"/>
                    <a:pt x="551" y="306"/>
                  </a:cubicBezTo>
                  <a:cubicBezTo>
                    <a:pt x="570" y="302"/>
                    <a:pt x="609" y="283"/>
                    <a:pt x="592" y="272"/>
                  </a:cubicBezTo>
                  <a:cubicBezTo>
                    <a:pt x="575" y="261"/>
                    <a:pt x="531" y="267"/>
                    <a:pt x="572" y="228"/>
                  </a:cubicBezTo>
                  <a:cubicBezTo>
                    <a:pt x="614" y="189"/>
                    <a:pt x="609" y="159"/>
                    <a:pt x="633" y="156"/>
                  </a:cubicBezTo>
                  <a:cubicBezTo>
                    <a:pt x="658" y="152"/>
                    <a:pt x="673" y="156"/>
                    <a:pt x="671" y="124"/>
                  </a:cubicBezTo>
                  <a:cubicBezTo>
                    <a:pt x="668" y="93"/>
                    <a:pt x="668" y="52"/>
                    <a:pt x="649" y="43"/>
                  </a:cubicBezTo>
                  <a:cubicBezTo>
                    <a:pt x="629" y="33"/>
                    <a:pt x="599" y="41"/>
                    <a:pt x="590" y="31"/>
                  </a:cubicBezTo>
                  <a:cubicBezTo>
                    <a:pt x="581" y="22"/>
                    <a:pt x="555" y="0"/>
                    <a:pt x="553" y="1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4" name="Freeform 6"/>
            <p:cNvSpPr/>
            <p:nvPr/>
          </p:nvSpPr>
          <p:spPr bwMode="auto">
            <a:xfrm>
              <a:off x="-9" y="633"/>
              <a:ext cx="2307" cy="1593"/>
            </a:xfrm>
            <a:custGeom>
              <a:avLst/>
              <a:gdLst>
                <a:gd name="T0" fmla="*/ 4317 w 4981"/>
                <a:gd name="T1" fmla="*/ 2284 h 3440"/>
                <a:gd name="T2" fmla="*/ 4622 w 4981"/>
                <a:gd name="T3" fmla="*/ 2061 h 3440"/>
                <a:gd name="T4" fmla="*/ 4946 w 4981"/>
                <a:gd name="T5" fmla="*/ 1850 h 3440"/>
                <a:gd name="T6" fmla="*/ 4930 w 4981"/>
                <a:gd name="T7" fmla="*/ 1693 h 3440"/>
                <a:gd name="T8" fmla="*/ 4812 w 4981"/>
                <a:gd name="T9" fmla="*/ 1470 h 3440"/>
                <a:gd name="T10" fmla="*/ 4636 w 4981"/>
                <a:gd name="T11" fmla="*/ 1342 h 3440"/>
                <a:gd name="T12" fmla="*/ 4488 w 4981"/>
                <a:gd name="T13" fmla="*/ 1228 h 3440"/>
                <a:gd name="T14" fmla="*/ 4082 w 4981"/>
                <a:gd name="T15" fmla="*/ 1137 h 3440"/>
                <a:gd name="T16" fmla="*/ 3931 w 4981"/>
                <a:gd name="T17" fmla="*/ 906 h 3440"/>
                <a:gd name="T18" fmla="*/ 3984 w 4981"/>
                <a:gd name="T19" fmla="*/ 684 h 3440"/>
                <a:gd name="T20" fmla="*/ 3787 w 4981"/>
                <a:gd name="T21" fmla="*/ 408 h 3440"/>
                <a:gd name="T22" fmla="*/ 3607 w 4981"/>
                <a:gd name="T23" fmla="*/ 314 h 3440"/>
                <a:gd name="T24" fmla="*/ 3476 w 4981"/>
                <a:gd name="T25" fmla="*/ 141 h 3440"/>
                <a:gd name="T26" fmla="*/ 3472 w 4981"/>
                <a:gd name="T27" fmla="*/ 7 h 3440"/>
                <a:gd name="T28" fmla="*/ 3233 w 4981"/>
                <a:gd name="T29" fmla="*/ 27 h 3440"/>
                <a:gd name="T30" fmla="*/ 3096 w 4981"/>
                <a:gd name="T31" fmla="*/ 155 h 3440"/>
                <a:gd name="T32" fmla="*/ 2965 w 4981"/>
                <a:gd name="T33" fmla="*/ 333 h 3440"/>
                <a:gd name="T34" fmla="*/ 2876 w 4981"/>
                <a:gd name="T35" fmla="*/ 497 h 3440"/>
                <a:gd name="T36" fmla="*/ 2726 w 4981"/>
                <a:gd name="T37" fmla="*/ 478 h 3440"/>
                <a:gd name="T38" fmla="*/ 2359 w 4981"/>
                <a:gd name="T39" fmla="*/ 536 h 3440"/>
                <a:gd name="T40" fmla="*/ 2224 w 4981"/>
                <a:gd name="T41" fmla="*/ 781 h 3440"/>
                <a:gd name="T42" fmla="*/ 2175 w 4981"/>
                <a:gd name="T43" fmla="*/ 850 h 3440"/>
                <a:gd name="T44" fmla="*/ 2008 w 4981"/>
                <a:gd name="T45" fmla="*/ 809 h 3440"/>
                <a:gd name="T46" fmla="*/ 1710 w 4981"/>
                <a:gd name="T47" fmla="*/ 836 h 3440"/>
                <a:gd name="T48" fmla="*/ 1759 w 4981"/>
                <a:gd name="T49" fmla="*/ 1017 h 3440"/>
                <a:gd name="T50" fmla="*/ 1775 w 4981"/>
                <a:gd name="T51" fmla="*/ 1290 h 3440"/>
                <a:gd name="T52" fmla="*/ 1674 w 4981"/>
                <a:gd name="T53" fmla="*/ 1378 h 3440"/>
                <a:gd name="T54" fmla="*/ 1559 w 4981"/>
                <a:gd name="T55" fmla="*/ 1562 h 3440"/>
                <a:gd name="T56" fmla="*/ 1287 w 4981"/>
                <a:gd name="T57" fmla="*/ 1623 h 3440"/>
                <a:gd name="T58" fmla="*/ 1051 w 4981"/>
                <a:gd name="T59" fmla="*/ 1715 h 3440"/>
                <a:gd name="T60" fmla="*/ 760 w 4981"/>
                <a:gd name="T61" fmla="*/ 1768 h 3440"/>
                <a:gd name="T62" fmla="*/ 563 w 4981"/>
                <a:gd name="T63" fmla="*/ 1787 h 3440"/>
                <a:gd name="T64" fmla="*/ 370 w 4981"/>
                <a:gd name="T65" fmla="*/ 1723 h 3440"/>
                <a:gd name="T66" fmla="*/ 180 w 4981"/>
                <a:gd name="T67" fmla="*/ 1768 h 3440"/>
                <a:gd name="T68" fmla="*/ 42 w 4981"/>
                <a:gd name="T69" fmla="*/ 1934 h 3440"/>
                <a:gd name="T70" fmla="*/ 23 w 4981"/>
                <a:gd name="T71" fmla="*/ 2093 h 3440"/>
                <a:gd name="T72" fmla="*/ 232 w 4981"/>
                <a:gd name="T73" fmla="*/ 2199 h 3440"/>
                <a:gd name="T74" fmla="*/ 190 w 4981"/>
                <a:gd name="T75" fmla="*/ 2415 h 3440"/>
                <a:gd name="T76" fmla="*/ 105 w 4981"/>
                <a:gd name="T77" fmla="*/ 2454 h 3440"/>
                <a:gd name="T78" fmla="*/ 53 w 4981"/>
                <a:gd name="T79" fmla="*/ 2535 h 3440"/>
                <a:gd name="T80" fmla="*/ 219 w 4981"/>
                <a:gd name="T81" fmla="*/ 2595 h 3440"/>
                <a:gd name="T82" fmla="*/ 307 w 4981"/>
                <a:gd name="T83" fmla="*/ 2806 h 3440"/>
                <a:gd name="T84" fmla="*/ 442 w 4981"/>
                <a:gd name="T85" fmla="*/ 2962 h 3440"/>
                <a:gd name="T86" fmla="*/ 717 w 4981"/>
                <a:gd name="T87" fmla="*/ 3144 h 3440"/>
                <a:gd name="T88" fmla="*/ 861 w 4981"/>
                <a:gd name="T89" fmla="*/ 3385 h 3440"/>
                <a:gd name="T90" fmla="*/ 1054 w 4981"/>
                <a:gd name="T91" fmla="*/ 3422 h 3440"/>
                <a:gd name="T92" fmla="*/ 1241 w 4981"/>
                <a:gd name="T93" fmla="*/ 3196 h 3440"/>
                <a:gd name="T94" fmla="*/ 1547 w 4981"/>
                <a:gd name="T95" fmla="*/ 3325 h 3440"/>
                <a:gd name="T96" fmla="*/ 1779 w 4981"/>
                <a:gd name="T97" fmla="*/ 3247 h 3440"/>
                <a:gd name="T98" fmla="*/ 2063 w 4981"/>
                <a:gd name="T99" fmla="*/ 3348 h 3440"/>
                <a:gd name="T100" fmla="*/ 2355 w 4981"/>
                <a:gd name="T101" fmla="*/ 3325 h 3440"/>
                <a:gd name="T102" fmla="*/ 2823 w 4981"/>
                <a:gd name="T103" fmla="*/ 3221 h 3440"/>
                <a:gd name="T104" fmla="*/ 3303 w 4981"/>
                <a:gd name="T105" fmla="*/ 3314 h 3440"/>
                <a:gd name="T106" fmla="*/ 3657 w 4981"/>
                <a:gd name="T107" fmla="*/ 3310 h 3440"/>
                <a:gd name="T108" fmla="*/ 3683 w 4981"/>
                <a:gd name="T109" fmla="*/ 3162 h 3440"/>
                <a:gd name="T110" fmla="*/ 3640 w 4981"/>
                <a:gd name="T111" fmla="*/ 2988 h 3440"/>
                <a:gd name="T112" fmla="*/ 3701 w 4981"/>
                <a:gd name="T113" fmla="*/ 2721 h 3440"/>
                <a:gd name="T114" fmla="*/ 4129 w 4981"/>
                <a:gd name="T115" fmla="*/ 2651 h 3440"/>
                <a:gd name="T116" fmla="*/ 4380 w 4981"/>
                <a:gd name="T117" fmla="*/ 2630 h 3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81" h="3440">
                  <a:moveTo>
                    <a:pt x="4343" y="2565"/>
                  </a:moveTo>
                  <a:cubicBezTo>
                    <a:pt x="4365" y="2536"/>
                    <a:pt x="4347" y="2491"/>
                    <a:pt x="4343" y="2454"/>
                  </a:cubicBezTo>
                  <a:cubicBezTo>
                    <a:pt x="4339" y="2417"/>
                    <a:pt x="4317" y="2350"/>
                    <a:pt x="4317" y="2284"/>
                  </a:cubicBezTo>
                  <a:cubicBezTo>
                    <a:pt x="4317" y="2217"/>
                    <a:pt x="4391" y="2195"/>
                    <a:pt x="4430" y="2191"/>
                  </a:cubicBezTo>
                  <a:cubicBezTo>
                    <a:pt x="4470" y="2187"/>
                    <a:pt x="4500" y="2180"/>
                    <a:pt x="4513" y="2143"/>
                  </a:cubicBezTo>
                  <a:cubicBezTo>
                    <a:pt x="4526" y="2106"/>
                    <a:pt x="4592" y="2095"/>
                    <a:pt x="4622" y="2061"/>
                  </a:cubicBezTo>
                  <a:cubicBezTo>
                    <a:pt x="4653" y="2028"/>
                    <a:pt x="4701" y="2035"/>
                    <a:pt x="4745" y="2006"/>
                  </a:cubicBezTo>
                  <a:cubicBezTo>
                    <a:pt x="4788" y="1976"/>
                    <a:pt x="4841" y="1987"/>
                    <a:pt x="4911" y="1965"/>
                  </a:cubicBezTo>
                  <a:cubicBezTo>
                    <a:pt x="4981" y="1943"/>
                    <a:pt x="4933" y="1895"/>
                    <a:pt x="4946" y="1850"/>
                  </a:cubicBezTo>
                  <a:cubicBezTo>
                    <a:pt x="4951" y="1831"/>
                    <a:pt x="4965" y="1812"/>
                    <a:pt x="4978" y="1797"/>
                  </a:cubicBezTo>
                  <a:cubicBezTo>
                    <a:pt x="4972" y="1792"/>
                    <a:pt x="4980" y="1784"/>
                    <a:pt x="4976" y="1765"/>
                  </a:cubicBezTo>
                  <a:cubicBezTo>
                    <a:pt x="4970" y="1734"/>
                    <a:pt x="4947" y="1718"/>
                    <a:pt x="4930" y="1693"/>
                  </a:cubicBezTo>
                  <a:cubicBezTo>
                    <a:pt x="4914" y="1668"/>
                    <a:pt x="4891" y="1681"/>
                    <a:pt x="4885" y="1631"/>
                  </a:cubicBezTo>
                  <a:cubicBezTo>
                    <a:pt x="4878" y="1581"/>
                    <a:pt x="4852" y="1551"/>
                    <a:pt x="4845" y="1523"/>
                  </a:cubicBezTo>
                  <a:cubicBezTo>
                    <a:pt x="4839" y="1495"/>
                    <a:pt x="4852" y="1495"/>
                    <a:pt x="4812" y="1470"/>
                  </a:cubicBezTo>
                  <a:cubicBezTo>
                    <a:pt x="4773" y="1445"/>
                    <a:pt x="4803" y="1442"/>
                    <a:pt x="4796" y="1409"/>
                  </a:cubicBezTo>
                  <a:cubicBezTo>
                    <a:pt x="4790" y="1376"/>
                    <a:pt x="4757" y="1387"/>
                    <a:pt x="4721" y="1384"/>
                  </a:cubicBezTo>
                  <a:cubicBezTo>
                    <a:pt x="4685" y="1381"/>
                    <a:pt x="4675" y="1362"/>
                    <a:pt x="4636" y="1342"/>
                  </a:cubicBezTo>
                  <a:cubicBezTo>
                    <a:pt x="4596" y="1323"/>
                    <a:pt x="4629" y="1328"/>
                    <a:pt x="4596" y="1301"/>
                  </a:cubicBezTo>
                  <a:cubicBezTo>
                    <a:pt x="4563" y="1273"/>
                    <a:pt x="4560" y="1278"/>
                    <a:pt x="4524" y="1276"/>
                  </a:cubicBezTo>
                  <a:cubicBezTo>
                    <a:pt x="4488" y="1273"/>
                    <a:pt x="4495" y="1251"/>
                    <a:pt x="4488" y="1228"/>
                  </a:cubicBezTo>
                  <a:cubicBezTo>
                    <a:pt x="4482" y="1206"/>
                    <a:pt x="4452" y="1206"/>
                    <a:pt x="4416" y="1184"/>
                  </a:cubicBezTo>
                  <a:cubicBezTo>
                    <a:pt x="4380" y="1162"/>
                    <a:pt x="4252" y="1167"/>
                    <a:pt x="4210" y="1164"/>
                  </a:cubicBezTo>
                  <a:cubicBezTo>
                    <a:pt x="4167" y="1162"/>
                    <a:pt x="4147" y="1145"/>
                    <a:pt x="4082" y="1137"/>
                  </a:cubicBezTo>
                  <a:cubicBezTo>
                    <a:pt x="4016" y="1128"/>
                    <a:pt x="4056" y="1120"/>
                    <a:pt x="3957" y="1095"/>
                  </a:cubicBezTo>
                  <a:cubicBezTo>
                    <a:pt x="3859" y="1070"/>
                    <a:pt x="3885" y="1031"/>
                    <a:pt x="3879" y="1003"/>
                  </a:cubicBezTo>
                  <a:cubicBezTo>
                    <a:pt x="3872" y="975"/>
                    <a:pt x="3889" y="936"/>
                    <a:pt x="3931" y="906"/>
                  </a:cubicBezTo>
                  <a:cubicBezTo>
                    <a:pt x="3974" y="875"/>
                    <a:pt x="3974" y="850"/>
                    <a:pt x="3948" y="814"/>
                  </a:cubicBezTo>
                  <a:cubicBezTo>
                    <a:pt x="3921" y="778"/>
                    <a:pt x="3948" y="781"/>
                    <a:pt x="3977" y="753"/>
                  </a:cubicBezTo>
                  <a:cubicBezTo>
                    <a:pt x="4007" y="725"/>
                    <a:pt x="3990" y="714"/>
                    <a:pt x="3984" y="684"/>
                  </a:cubicBezTo>
                  <a:cubicBezTo>
                    <a:pt x="3977" y="653"/>
                    <a:pt x="3964" y="625"/>
                    <a:pt x="3928" y="595"/>
                  </a:cubicBezTo>
                  <a:cubicBezTo>
                    <a:pt x="3892" y="564"/>
                    <a:pt x="3885" y="481"/>
                    <a:pt x="3875" y="444"/>
                  </a:cubicBezTo>
                  <a:cubicBezTo>
                    <a:pt x="3866" y="408"/>
                    <a:pt x="3830" y="408"/>
                    <a:pt x="3787" y="408"/>
                  </a:cubicBezTo>
                  <a:cubicBezTo>
                    <a:pt x="3744" y="408"/>
                    <a:pt x="3751" y="369"/>
                    <a:pt x="3731" y="347"/>
                  </a:cubicBezTo>
                  <a:cubicBezTo>
                    <a:pt x="3712" y="325"/>
                    <a:pt x="3689" y="344"/>
                    <a:pt x="3653" y="364"/>
                  </a:cubicBezTo>
                  <a:cubicBezTo>
                    <a:pt x="3617" y="383"/>
                    <a:pt x="3626" y="358"/>
                    <a:pt x="3607" y="314"/>
                  </a:cubicBezTo>
                  <a:cubicBezTo>
                    <a:pt x="3587" y="269"/>
                    <a:pt x="3577" y="283"/>
                    <a:pt x="3564" y="239"/>
                  </a:cubicBezTo>
                  <a:cubicBezTo>
                    <a:pt x="3551" y="194"/>
                    <a:pt x="3499" y="203"/>
                    <a:pt x="3469" y="189"/>
                  </a:cubicBezTo>
                  <a:cubicBezTo>
                    <a:pt x="3440" y="175"/>
                    <a:pt x="3450" y="175"/>
                    <a:pt x="3476" y="141"/>
                  </a:cubicBezTo>
                  <a:cubicBezTo>
                    <a:pt x="3502" y="108"/>
                    <a:pt x="3450" y="108"/>
                    <a:pt x="3430" y="91"/>
                  </a:cubicBezTo>
                  <a:cubicBezTo>
                    <a:pt x="3410" y="75"/>
                    <a:pt x="3417" y="72"/>
                    <a:pt x="3453" y="50"/>
                  </a:cubicBezTo>
                  <a:cubicBezTo>
                    <a:pt x="3467" y="41"/>
                    <a:pt x="3471" y="24"/>
                    <a:pt x="3472" y="7"/>
                  </a:cubicBezTo>
                  <a:cubicBezTo>
                    <a:pt x="3467" y="9"/>
                    <a:pt x="3462" y="9"/>
                    <a:pt x="3436" y="11"/>
                  </a:cubicBezTo>
                  <a:cubicBezTo>
                    <a:pt x="3391" y="14"/>
                    <a:pt x="3351" y="25"/>
                    <a:pt x="3341" y="14"/>
                  </a:cubicBezTo>
                  <a:cubicBezTo>
                    <a:pt x="3332" y="2"/>
                    <a:pt x="3233" y="0"/>
                    <a:pt x="3233" y="27"/>
                  </a:cubicBezTo>
                  <a:cubicBezTo>
                    <a:pt x="3233" y="55"/>
                    <a:pt x="3256" y="58"/>
                    <a:pt x="3227" y="91"/>
                  </a:cubicBezTo>
                  <a:cubicBezTo>
                    <a:pt x="3197" y="125"/>
                    <a:pt x="3201" y="128"/>
                    <a:pt x="3171" y="139"/>
                  </a:cubicBezTo>
                  <a:cubicBezTo>
                    <a:pt x="3142" y="150"/>
                    <a:pt x="3125" y="158"/>
                    <a:pt x="3096" y="155"/>
                  </a:cubicBezTo>
                  <a:cubicBezTo>
                    <a:pt x="3066" y="153"/>
                    <a:pt x="3053" y="128"/>
                    <a:pt x="3027" y="158"/>
                  </a:cubicBezTo>
                  <a:cubicBezTo>
                    <a:pt x="3001" y="189"/>
                    <a:pt x="2965" y="236"/>
                    <a:pt x="2965" y="264"/>
                  </a:cubicBezTo>
                  <a:cubicBezTo>
                    <a:pt x="2965" y="292"/>
                    <a:pt x="2965" y="305"/>
                    <a:pt x="2965" y="333"/>
                  </a:cubicBezTo>
                  <a:cubicBezTo>
                    <a:pt x="2965" y="361"/>
                    <a:pt x="2955" y="367"/>
                    <a:pt x="2968" y="392"/>
                  </a:cubicBezTo>
                  <a:cubicBezTo>
                    <a:pt x="2981" y="417"/>
                    <a:pt x="2981" y="419"/>
                    <a:pt x="2965" y="442"/>
                  </a:cubicBezTo>
                  <a:cubicBezTo>
                    <a:pt x="2948" y="464"/>
                    <a:pt x="2893" y="494"/>
                    <a:pt x="2876" y="497"/>
                  </a:cubicBezTo>
                  <a:cubicBezTo>
                    <a:pt x="2860" y="500"/>
                    <a:pt x="2824" y="494"/>
                    <a:pt x="2814" y="511"/>
                  </a:cubicBezTo>
                  <a:cubicBezTo>
                    <a:pt x="2804" y="528"/>
                    <a:pt x="2778" y="517"/>
                    <a:pt x="2768" y="508"/>
                  </a:cubicBezTo>
                  <a:cubicBezTo>
                    <a:pt x="2758" y="500"/>
                    <a:pt x="2762" y="478"/>
                    <a:pt x="2726" y="478"/>
                  </a:cubicBezTo>
                  <a:cubicBezTo>
                    <a:pt x="2690" y="478"/>
                    <a:pt x="2621" y="489"/>
                    <a:pt x="2588" y="456"/>
                  </a:cubicBezTo>
                  <a:cubicBezTo>
                    <a:pt x="2555" y="422"/>
                    <a:pt x="2460" y="330"/>
                    <a:pt x="2444" y="400"/>
                  </a:cubicBezTo>
                  <a:cubicBezTo>
                    <a:pt x="2427" y="469"/>
                    <a:pt x="2382" y="503"/>
                    <a:pt x="2359" y="536"/>
                  </a:cubicBezTo>
                  <a:cubicBezTo>
                    <a:pt x="2336" y="570"/>
                    <a:pt x="2319" y="589"/>
                    <a:pt x="2293" y="631"/>
                  </a:cubicBezTo>
                  <a:cubicBezTo>
                    <a:pt x="2267" y="672"/>
                    <a:pt x="2290" y="689"/>
                    <a:pt x="2260" y="711"/>
                  </a:cubicBezTo>
                  <a:cubicBezTo>
                    <a:pt x="2231" y="734"/>
                    <a:pt x="2178" y="759"/>
                    <a:pt x="2224" y="781"/>
                  </a:cubicBezTo>
                  <a:cubicBezTo>
                    <a:pt x="2270" y="803"/>
                    <a:pt x="2293" y="823"/>
                    <a:pt x="2273" y="845"/>
                  </a:cubicBezTo>
                  <a:cubicBezTo>
                    <a:pt x="2254" y="867"/>
                    <a:pt x="2247" y="917"/>
                    <a:pt x="2224" y="884"/>
                  </a:cubicBezTo>
                  <a:cubicBezTo>
                    <a:pt x="2201" y="850"/>
                    <a:pt x="2205" y="842"/>
                    <a:pt x="2175" y="850"/>
                  </a:cubicBezTo>
                  <a:cubicBezTo>
                    <a:pt x="2146" y="859"/>
                    <a:pt x="2113" y="859"/>
                    <a:pt x="2106" y="836"/>
                  </a:cubicBezTo>
                  <a:cubicBezTo>
                    <a:pt x="2100" y="814"/>
                    <a:pt x="2113" y="784"/>
                    <a:pt x="2077" y="797"/>
                  </a:cubicBezTo>
                  <a:cubicBezTo>
                    <a:pt x="2041" y="811"/>
                    <a:pt x="2038" y="809"/>
                    <a:pt x="2008" y="809"/>
                  </a:cubicBezTo>
                  <a:cubicBezTo>
                    <a:pt x="1979" y="809"/>
                    <a:pt x="1949" y="836"/>
                    <a:pt x="1913" y="817"/>
                  </a:cubicBezTo>
                  <a:cubicBezTo>
                    <a:pt x="1877" y="797"/>
                    <a:pt x="1854" y="828"/>
                    <a:pt x="1825" y="828"/>
                  </a:cubicBezTo>
                  <a:cubicBezTo>
                    <a:pt x="1795" y="828"/>
                    <a:pt x="1713" y="814"/>
                    <a:pt x="1710" y="836"/>
                  </a:cubicBezTo>
                  <a:cubicBezTo>
                    <a:pt x="1707" y="859"/>
                    <a:pt x="1694" y="881"/>
                    <a:pt x="1733" y="886"/>
                  </a:cubicBezTo>
                  <a:cubicBezTo>
                    <a:pt x="1772" y="892"/>
                    <a:pt x="1821" y="895"/>
                    <a:pt x="1798" y="925"/>
                  </a:cubicBezTo>
                  <a:cubicBezTo>
                    <a:pt x="1775" y="956"/>
                    <a:pt x="1756" y="973"/>
                    <a:pt x="1759" y="1017"/>
                  </a:cubicBezTo>
                  <a:cubicBezTo>
                    <a:pt x="1762" y="1062"/>
                    <a:pt x="1746" y="1089"/>
                    <a:pt x="1766" y="1145"/>
                  </a:cubicBezTo>
                  <a:cubicBezTo>
                    <a:pt x="1785" y="1201"/>
                    <a:pt x="1782" y="1209"/>
                    <a:pt x="1782" y="1237"/>
                  </a:cubicBezTo>
                  <a:cubicBezTo>
                    <a:pt x="1782" y="1265"/>
                    <a:pt x="1759" y="1256"/>
                    <a:pt x="1775" y="1290"/>
                  </a:cubicBezTo>
                  <a:cubicBezTo>
                    <a:pt x="1792" y="1323"/>
                    <a:pt x="1779" y="1337"/>
                    <a:pt x="1759" y="1323"/>
                  </a:cubicBezTo>
                  <a:cubicBezTo>
                    <a:pt x="1739" y="1309"/>
                    <a:pt x="1716" y="1306"/>
                    <a:pt x="1707" y="1328"/>
                  </a:cubicBezTo>
                  <a:cubicBezTo>
                    <a:pt x="1697" y="1351"/>
                    <a:pt x="1707" y="1376"/>
                    <a:pt x="1674" y="1378"/>
                  </a:cubicBezTo>
                  <a:cubicBezTo>
                    <a:pt x="1641" y="1381"/>
                    <a:pt x="1621" y="1390"/>
                    <a:pt x="1625" y="1429"/>
                  </a:cubicBezTo>
                  <a:cubicBezTo>
                    <a:pt x="1628" y="1467"/>
                    <a:pt x="1648" y="1492"/>
                    <a:pt x="1625" y="1523"/>
                  </a:cubicBezTo>
                  <a:cubicBezTo>
                    <a:pt x="1602" y="1554"/>
                    <a:pt x="1602" y="1565"/>
                    <a:pt x="1559" y="1562"/>
                  </a:cubicBezTo>
                  <a:cubicBezTo>
                    <a:pt x="1517" y="1559"/>
                    <a:pt x="1513" y="1590"/>
                    <a:pt x="1481" y="1593"/>
                  </a:cubicBezTo>
                  <a:cubicBezTo>
                    <a:pt x="1448" y="1595"/>
                    <a:pt x="1395" y="1581"/>
                    <a:pt x="1369" y="1595"/>
                  </a:cubicBezTo>
                  <a:cubicBezTo>
                    <a:pt x="1343" y="1609"/>
                    <a:pt x="1323" y="1623"/>
                    <a:pt x="1287" y="1623"/>
                  </a:cubicBezTo>
                  <a:cubicBezTo>
                    <a:pt x="1251" y="1623"/>
                    <a:pt x="1241" y="1626"/>
                    <a:pt x="1209" y="1643"/>
                  </a:cubicBezTo>
                  <a:cubicBezTo>
                    <a:pt x="1176" y="1659"/>
                    <a:pt x="1150" y="1676"/>
                    <a:pt x="1124" y="1701"/>
                  </a:cubicBezTo>
                  <a:cubicBezTo>
                    <a:pt x="1097" y="1726"/>
                    <a:pt x="1074" y="1734"/>
                    <a:pt x="1051" y="1715"/>
                  </a:cubicBezTo>
                  <a:cubicBezTo>
                    <a:pt x="1028" y="1695"/>
                    <a:pt x="933" y="1732"/>
                    <a:pt x="920" y="1704"/>
                  </a:cubicBezTo>
                  <a:cubicBezTo>
                    <a:pt x="907" y="1676"/>
                    <a:pt x="868" y="1640"/>
                    <a:pt x="835" y="1676"/>
                  </a:cubicBezTo>
                  <a:cubicBezTo>
                    <a:pt x="802" y="1712"/>
                    <a:pt x="776" y="1737"/>
                    <a:pt x="760" y="1768"/>
                  </a:cubicBezTo>
                  <a:cubicBezTo>
                    <a:pt x="743" y="1798"/>
                    <a:pt x="691" y="1840"/>
                    <a:pt x="671" y="1812"/>
                  </a:cubicBezTo>
                  <a:cubicBezTo>
                    <a:pt x="652" y="1784"/>
                    <a:pt x="658" y="1782"/>
                    <a:pt x="632" y="1787"/>
                  </a:cubicBezTo>
                  <a:cubicBezTo>
                    <a:pt x="606" y="1793"/>
                    <a:pt x="573" y="1826"/>
                    <a:pt x="563" y="1787"/>
                  </a:cubicBezTo>
                  <a:cubicBezTo>
                    <a:pt x="553" y="1748"/>
                    <a:pt x="563" y="1709"/>
                    <a:pt x="537" y="1706"/>
                  </a:cubicBezTo>
                  <a:cubicBezTo>
                    <a:pt x="511" y="1704"/>
                    <a:pt x="475" y="1757"/>
                    <a:pt x="455" y="1734"/>
                  </a:cubicBezTo>
                  <a:cubicBezTo>
                    <a:pt x="436" y="1712"/>
                    <a:pt x="380" y="1698"/>
                    <a:pt x="370" y="1723"/>
                  </a:cubicBezTo>
                  <a:cubicBezTo>
                    <a:pt x="360" y="1748"/>
                    <a:pt x="344" y="1754"/>
                    <a:pt x="321" y="1754"/>
                  </a:cubicBezTo>
                  <a:cubicBezTo>
                    <a:pt x="298" y="1754"/>
                    <a:pt x="301" y="1784"/>
                    <a:pt x="268" y="1782"/>
                  </a:cubicBezTo>
                  <a:cubicBezTo>
                    <a:pt x="236" y="1779"/>
                    <a:pt x="213" y="1743"/>
                    <a:pt x="180" y="1768"/>
                  </a:cubicBezTo>
                  <a:cubicBezTo>
                    <a:pt x="147" y="1793"/>
                    <a:pt x="128" y="1793"/>
                    <a:pt x="128" y="1837"/>
                  </a:cubicBezTo>
                  <a:cubicBezTo>
                    <a:pt x="128" y="1882"/>
                    <a:pt x="147" y="1890"/>
                    <a:pt x="101" y="1896"/>
                  </a:cubicBezTo>
                  <a:cubicBezTo>
                    <a:pt x="55" y="1901"/>
                    <a:pt x="39" y="1904"/>
                    <a:pt x="42" y="1934"/>
                  </a:cubicBezTo>
                  <a:cubicBezTo>
                    <a:pt x="46" y="1965"/>
                    <a:pt x="0" y="1965"/>
                    <a:pt x="33" y="1987"/>
                  </a:cubicBezTo>
                  <a:cubicBezTo>
                    <a:pt x="65" y="2009"/>
                    <a:pt x="75" y="2015"/>
                    <a:pt x="49" y="2037"/>
                  </a:cubicBezTo>
                  <a:cubicBezTo>
                    <a:pt x="23" y="2060"/>
                    <a:pt x="19" y="2068"/>
                    <a:pt x="23" y="2093"/>
                  </a:cubicBezTo>
                  <a:cubicBezTo>
                    <a:pt x="26" y="2118"/>
                    <a:pt x="49" y="2165"/>
                    <a:pt x="72" y="2146"/>
                  </a:cubicBezTo>
                  <a:cubicBezTo>
                    <a:pt x="95" y="2126"/>
                    <a:pt x="88" y="2115"/>
                    <a:pt x="141" y="2132"/>
                  </a:cubicBezTo>
                  <a:cubicBezTo>
                    <a:pt x="193" y="2148"/>
                    <a:pt x="219" y="2168"/>
                    <a:pt x="232" y="2199"/>
                  </a:cubicBezTo>
                  <a:cubicBezTo>
                    <a:pt x="245" y="2229"/>
                    <a:pt x="203" y="2226"/>
                    <a:pt x="206" y="2265"/>
                  </a:cubicBezTo>
                  <a:cubicBezTo>
                    <a:pt x="209" y="2304"/>
                    <a:pt x="242" y="2335"/>
                    <a:pt x="216" y="2357"/>
                  </a:cubicBezTo>
                  <a:cubicBezTo>
                    <a:pt x="190" y="2379"/>
                    <a:pt x="180" y="2379"/>
                    <a:pt x="190" y="2415"/>
                  </a:cubicBezTo>
                  <a:cubicBezTo>
                    <a:pt x="200" y="2451"/>
                    <a:pt x="229" y="2479"/>
                    <a:pt x="196" y="2496"/>
                  </a:cubicBezTo>
                  <a:cubicBezTo>
                    <a:pt x="164" y="2513"/>
                    <a:pt x="150" y="2527"/>
                    <a:pt x="128" y="2499"/>
                  </a:cubicBezTo>
                  <a:cubicBezTo>
                    <a:pt x="114" y="2482"/>
                    <a:pt x="113" y="2466"/>
                    <a:pt x="105" y="2454"/>
                  </a:cubicBezTo>
                  <a:cubicBezTo>
                    <a:pt x="92" y="2456"/>
                    <a:pt x="80" y="2456"/>
                    <a:pt x="73" y="2456"/>
                  </a:cubicBezTo>
                  <a:cubicBezTo>
                    <a:pt x="55" y="2456"/>
                    <a:pt x="63" y="2479"/>
                    <a:pt x="52" y="2498"/>
                  </a:cubicBezTo>
                  <a:cubicBezTo>
                    <a:pt x="47" y="2506"/>
                    <a:pt x="49" y="2522"/>
                    <a:pt x="53" y="2535"/>
                  </a:cubicBezTo>
                  <a:cubicBezTo>
                    <a:pt x="56" y="2536"/>
                    <a:pt x="59" y="2536"/>
                    <a:pt x="62" y="2536"/>
                  </a:cubicBezTo>
                  <a:cubicBezTo>
                    <a:pt x="93" y="2536"/>
                    <a:pt x="106" y="2547"/>
                    <a:pt x="141" y="2565"/>
                  </a:cubicBezTo>
                  <a:cubicBezTo>
                    <a:pt x="176" y="2584"/>
                    <a:pt x="176" y="2580"/>
                    <a:pt x="219" y="2595"/>
                  </a:cubicBezTo>
                  <a:cubicBezTo>
                    <a:pt x="263" y="2610"/>
                    <a:pt x="245" y="2654"/>
                    <a:pt x="272" y="2658"/>
                  </a:cubicBezTo>
                  <a:cubicBezTo>
                    <a:pt x="298" y="2662"/>
                    <a:pt x="307" y="2677"/>
                    <a:pt x="333" y="2721"/>
                  </a:cubicBezTo>
                  <a:cubicBezTo>
                    <a:pt x="359" y="2766"/>
                    <a:pt x="328" y="2784"/>
                    <a:pt x="307" y="2806"/>
                  </a:cubicBezTo>
                  <a:cubicBezTo>
                    <a:pt x="285" y="2829"/>
                    <a:pt x="302" y="2836"/>
                    <a:pt x="320" y="2862"/>
                  </a:cubicBezTo>
                  <a:cubicBezTo>
                    <a:pt x="337" y="2888"/>
                    <a:pt x="337" y="2914"/>
                    <a:pt x="377" y="2914"/>
                  </a:cubicBezTo>
                  <a:cubicBezTo>
                    <a:pt x="416" y="2914"/>
                    <a:pt x="407" y="2918"/>
                    <a:pt x="442" y="2962"/>
                  </a:cubicBezTo>
                  <a:cubicBezTo>
                    <a:pt x="477" y="3007"/>
                    <a:pt x="538" y="3025"/>
                    <a:pt x="582" y="3055"/>
                  </a:cubicBezTo>
                  <a:cubicBezTo>
                    <a:pt x="626" y="3084"/>
                    <a:pt x="669" y="3073"/>
                    <a:pt x="722" y="3073"/>
                  </a:cubicBezTo>
                  <a:cubicBezTo>
                    <a:pt x="774" y="3073"/>
                    <a:pt x="713" y="3129"/>
                    <a:pt x="717" y="3144"/>
                  </a:cubicBezTo>
                  <a:cubicBezTo>
                    <a:pt x="722" y="3158"/>
                    <a:pt x="730" y="3214"/>
                    <a:pt x="726" y="3255"/>
                  </a:cubicBezTo>
                  <a:cubicBezTo>
                    <a:pt x="722" y="3296"/>
                    <a:pt x="752" y="3310"/>
                    <a:pt x="774" y="3333"/>
                  </a:cubicBezTo>
                  <a:cubicBezTo>
                    <a:pt x="796" y="3355"/>
                    <a:pt x="822" y="3362"/>
                    <a:pt x="861" y="3385"/>
                  </a:cubicBezTo>
                  <a:cubicBezTo>
                    <a:pt x="870" y="3389"/>
                    <a:pt x="874" y="3394"/>
                    <a:pt x="875" y="3399"/>
                  </a:cubicBezTo>
                  <a:cubicBezTo>
                    <a:pt x="901" y="3404"/>
                    <a:pt x="929" y="3410"/>
                    <a:pt x="949" y="3418"/>
                  </a:cubicBezTo>
                  <a:cubicBezTo>
                    <a:pt x="992" y="3436"/>
                    <a:pt x="1027" y="3440"/>
                    <a:pt x="1054" y="3422"/>
                  </a:cubicBezTo>
                  <a:cubicBezTo>
                    <a:pt x="1080" y="3403"/>
                    <a:pt x="1075" y="3396"/>
                    <a:pt x="1084" y="3366"/>
                  </a:cubicBezTo>
                  <a:cubicBezTo>
                    <a:pt x="1093" y="3336"/>
                    <a:pt x="1145" y="3303"/>
                    <a:pt x="1180" y="3270"/>
                  </a:cubicBezTo>
                  <a:cubicBezTo>
                    <a:pt x="1215" y="3236"/>
                    <a:pt x="1198" y="3155"/>
                    <a:pt x="1241" y="3196"/>
                  </a:cubicBezTo>
                  <a:cubicBezTo>
                    <a:pt x="1285" y="3236"/>
                    <a:pt x="1290" y="3251"/>
                    <a:pt x="1324" y="3255"/>
                  </a:cubicBezTo>
                  <a:cubicBezTo>
                    <a:pt x="1359" y="3259"/>
                    <a:pt x="1438" y="3247"/>
                    <a:pt x="1460" y="3281"/>
                  </a:cubicBezTo>
                  <a:cubicBezTo>
                    <a:pt x="1482" y="3314"/>
                    <a:pt x="1504" y="3351"/>
                    <a:pt x="1547" y="3325"/>
                  </a:cubicBezTo>
                  <a:cubicBezTo>
                    <a:pt x="1591" y="3299"/>
                    <a:pt x="1604" y="3247"/>
                    <a:pt x="1648" y="3244"/>
                  </a:cubicBezTo>
                  <a:cubicBezTo>
                    <a:pt x="1691" y="3240"/>
                    <a:pt x="1691" y="3210"/>
                    <a:pt x="1713" y="3236"/>
                  </a:cubicBezTo>
                  <a:cubicBezTo>
                    <a:pt x="1735" y="3262"/>
                    <a:pt x="1718" y="3240"/>
                    <a:pt x="1779" y="3247"/>
                  </a:cubicBezTo>
                  <a:cubicBezTo>
                    <a:pt x="1840" y="3255"/>
                    <a:pt x="1875" y="3255"/>
                    <a:pt x="1901" y="3273"/>
                  </a:cubicBezTo>
                  <a:cubicBezTo>
                    <a:pt x="1927" y="3292"/>
                    <a:pt x="1923" y="3325"/>
                    <a:pt x="1975" y="3333"/>
                  </a:cubicBezTo>
                  <a:cubicBezTo>
                    <a:pt x="2028" y="3340"/>
                    <a:pt x="2041" y="3325"/>
                    <a:pt x="2063" y="3348"/>
                  </a:cubicBezTo>
                  <a:cubicBezTo>
                    <a:pt x="2085" y="3370"/>
                    <a:pt x="2111" y="3381"/>
                    <a:pt x="2150" y="3351"/>
                  </a:cubicBezTo>
                  <a:cubicBezTo>
                    <a:pt x="2189" y="3322"/>
                    <a:pt x="2202" y="3322"/>
                    <a:pt x="2255" y="3322"/>
                  </a:cubicBezTo>
                  <a:cubicBezTo>
                    <a:pt x="2307" y="3322"/>
                    <a:pt x="2316" y="3318"/>
                    <a:pt x="2355" y="3325"/>
                  </a:cubicBezTo>
                  <a:cubicBezTo>
                    <a:pt x="2395" y="3333"/>
                    <a:pt x="2412" y="3336"/>
                    <a:pt x="2460" y="3307"/>
                  </a:cubicBezTo>
                  <a:cubicBezTo>
                    <a:pt x="2508" y="3277"/>
                    <a:pt x="2543" y="3233"/>
                    <a:pt x="2604" y="3236"/>
                  </a:cubicBezTo>
                  <a:cubicBezTo>
                    <a:pt x="2665" y="3240"/>
                    <a:pt x="2783" y="3247"/>
                    <a:pt x="2823" y="3221"/>
                  </a:cubicBezTo>
                  <a:cubicBezTo>
                    <a:pt x="2862" y="3196"/>
                    <a:pt x="2862" y="3181"/>
                    <a:pt x="2932" y="3192"/>
                  </a:cubicBezTo>
                  <a:cubicBezTo>
                    <a:pt x="3002" y="3203"/>
                    <a:pt x="3146" y="3247"/>
                    <a:pt x="3194" y="3273"/>
                  </a:cubicBezTo>
                  <a:cubicBezTo>
                    <a:pt x="3242" y="3299"/>
                    <a:pt x="3255" y="3322"/>
                    <a:pt x="3303" y="3314"/>
                  </a:cubicBezTo>
                  <a:cubicBezTo>
                    <a:pt x="3351" y="3307"/>
                    <a:pt x="3377" y="3292"/>
                    <a:pt x="3430" y="3314"/>
                  </a:cubicBezTo>
                  <a:cubicBezTo>
                    <a:pt x="3482" y="3336"/>
                    <a:pt x="3491" y="3362"/>
                    <a:pt x="3583" y="3340"/>
                  </a:cubicBezTo>
                  <a:cubicBezTo>
                    <a:pt x="3675" y="3318"/>
                    <a:pt x="3618" y="3310"/>
                    <a:pt x="3657" y="3310"/>
                  </a:cubicBezTo>
                  <a:cubicBezTo>
                    <a:pt x="3696" y="3310"/>
                    <a:pt x="3723" y="3292"/>
                    <a:pt x="3661" y="3277"/>
                  </a:cubicBezTo>
                  <a:cubicBezTo>
                    <a:pt x="3600" y="3262"/>
                    <a:pt x="3574" y="3244"/>
                    <a:pt x="3609" y="3207"/>
                  </a:cubicBezTo>
                  <a:cubicBezTo>
                    <a:pt x="3644" y="3170"/>
                    <a:pt x="3640" y="3181"/>
                    <a:pt x="3683" y="3162"/>
                  </a:cubicBezTo>
                  <a:cubicBezTo>
                    <a:pt x="3727" y="3144"/>
                    <a:pt x="3705" y="3129"/>
                    <a:pt x="3718" y="3110"/>
                  </a:cubicBezTo>
                  <a:cubicBezTo>
                    <a:pt x="3731" y="3092"/>
                    <a:pt x="3766" y="3084"/>
                    <a:pt x="3740" y="3051"/>
                  </a:cubicBezTo>
                  <a:cubicBezTo>
                    <a:pt x="3714" y="3018"/>
                    <a:pt x="3648" y="3018"/>
                    <a:pt x="3640" y="2988"/>
                  </a:cubicBezTo>
                  <a:cubicBezTo>
                    <a:pt x="3631" y="2958"/>
                    <a:pt x="3548" y="2969"/>
                    <a:pt x="3548" y="2921"/>
                  </a:cubicBezTo>
                  <a:cubicBezTo>
                    <a:pt x="3548" y="2873"/>
                    <a:pt x="3522" y="2814"/>
                    <a:pt x="3570" y="2784"/>
                  </a:cubicBezTo>
                  <a:cubicBezTo>
                    <a:pt x="3618" y="2754"/>
                    <a:pt x="3631" y="2714"/>
                    <a:pt x="3701" y="2721"/>
                  </a:cubicBezTo>
                  <a:cubicBezTo>
                    <a:pt x="3771" y="2729"/>
                    <a:pt x="3784" y="2717"/>
                    <a:pt x="3867" y="2714"/>
                  </a:cubicBezTo>
                  <a:cubicBezTo>
                    <a:pt x="3950" y="2710"/>
                    <a:pt x="3950" y="2677"/>
                    <a:pt x="4011" y="2673"/>
                  </a:cubicBezTo>
                  <a:cubicBezTo>
                    <a:pt x="4072" y="2669"/>
                    <a:pt x="4081" y="2647"/>
                    <a:pt x="4129" y="2651"/>
                  </a:cubicBezTo>
                  <a:cubicBezTo>
                    <a:pt x="4177" y="2654"/>
                    <a:pt x="4216" y="2677"/>
                    <a:pt x="4238" y="2647"/>
                  </a:cubicBezTo>
                  <a:cubicBezTo>
                    <a:pt x="4260" y="2617"/>
                    <a:pt x="4260" y="2588"/>
                    <a:pt x="4295" y="2617"/>
                  </a:cubicBezTo>
                  <a:cubicBezTo>
                    <a:pt x="4315" y="2634"/>
                    <a:pt x="4346" y="2633"/>
                    <a:pt x="4380" y="2630"/>
                  </a:cubicBezTo>
                  <a:cubicBezTo>
                    <a:pt x="4351" y="2567"/>
                    <a:pt x="4325" y="2590"/>
                    <a:pt x="4343" y="256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5" name="Freeform 7"/>
            <p:cNvSpPr/>
            <p:nvPr/>
          </p:nvSpPr>
          <p:spPr bwMode="auto">
            <a:xfrm>
              <a:off x="271" y="2094"/>
              <a:ext cx="2249" cy="1097"/>
            </a:xfrm>
            <a:custGeom>
              <a:avLst/>
              <a:gdLst>
                <a:gd name="T0" fmla="*/ 4405 w 4857"/>
                <a:gd name="T1" fmla="*/ 1256 h 2368"/>
                <a:gd name="T2" fmla="*/ 4222 w 4857"/>
                <a:gd name="T3" fmla="*/ 1404 h 2368"/>
                <a:gd name="T4" fmla="*/ 4032 w 4857"/>
                <a:gd name="T5" fmla="*/ 1381 h 2368"/>
                <a:gd name="T6" fmla="*/ 3838 w 4857"/>
                <a:gd name="T7" fmla="*/ 1190 h 2368"/>
                <a:gd name="T8" fmla="*/ 3484 w 4857"/>
                <a:gd name="T9" fmla="*/ 1142 h 2368"/>
                <a:gd name="T10" fmla="*/ 3239 w 4857"/>
                <a:gd name="T11" fmla="*/ 1084 h 2368"/>
                <a:gd name="T12" fmla="*/ 2996 w 4857"/>
                <a:gd name="T13" fmla="*/ 984 h 2368"/>
                <a:gd name="T14" fmla="*/ 2787 w 4857"/>
                <a:gd name="T15" fmla="*/ 856 h 2368"/>
                <a:gd name="T16" fmla="*/ 2665 w 4857"/>
                <a:gd name="T17" fmla="*/ 620 h 2368"/>
                <a:gd name="T18" fmla="*/ 2737 w 4857"/>
                <a:gd name="T19" fmla="*/ 514 h 2368"/>
                <a:gd name="T20" fmla="*/ 2764 w 4857"/>
                <a:gd name="T21" fmla="*/ 339 h 2368"/>
                <a:gd name="T22" fmla="*/ 2718 w 4857"/>
                <a:gd name="T23" fmla="*/ 225 h 2368"/>
                <a:gd name="T24" fmla="*/ 2699 w 4857"/>
                <a:gd name="T25" fmla="*/ 159 h 2368"/>
                <a:gd name="T26" fmla="*/ 2219 w 4857"/>
                <a:gd name="T27" fmla="*/ 66 h 2368"/>
                <a:gd name="T28" fmla="*/ 1751 w 4857"/>
                <a:gd name="T29" fmla="*/ 170 h 2368"/>
                <a:gd name="T30" fmla="*/ 1459 w 4857"/>
                <a:gd name="T31" fmla="*/ 193 h 2368"/>
                <a:gd name="T32" fmla="*/ 1175 w 4857"/>
                <a:gd name="T33" fmla="*/ 92 h 2368"/>
                <a:gd name="T34" fmla="*/ 943 w 4857"/>
                <a:gd name="T35" fmla="*/ 170 h 2368"/>
                <a:gd name="T36" fmla="*/ 637 w 4857"/>
                <a:gd name="T37" fmla="*/ 41 h 2368"/>
                <a:gd name="T38" fmla="*/ 450 w 4857"/>
                <a:gd name="T39" fmla="*/ 267 h 2368"/>
                <a:gd name="T40" fmla="*/ 201 w 4857"/>
                <a:gd name="T41" fmla="*/ 304 h 2368"/>
                <a:gd name="T42" fmla="*/ 205 w 4857"/>
                <a:gd name="T43" fmla="*/ 493 h 2368"/>
                <a:gd name="T44" fmla="*/ 275 w 4857"/>
                <a:gd name="T45" fmla="*/ 689 h 2368"/>
                <a:gd name="T46" fmla="*/ 96 w 4857"/>
                <a:gd name="T47" fmla="*/ 678 h 2368"/>
                <a:gd name="T48" fmla="*/ 52 w 4857"/>
                <a:gd name="T49" fmla="*/ 837 h 2368"/>
                <a:gd name="T50" fmla="*/ 78 w 4857"/>
                <a:gd name="T51" fmla="*/ 975 h 2368"/>
                <a:gd name="T52" fmla="*/ 205 w 4857"/>
                <a:gd name="T53" fmla="*/ 1097 h 2368"/>
                <a:gd name="T54" fmla="*/ 406 w 4857"/>
                <a:gd name="T55" fmla="*/ 1275 h 2368"/>
                <a:gd name="T56" fmla="*/ 550 w 4857"/>
                <a:gd name="T57" fmla="*/ 1379 h 2368"/>
                <a:gd name="T58" fmla="*/ 768 w 4857"/>
                <a:gd name="T59" fmla="*/ 1445 h 2368"/>
                <a:gd name="T60" fmla="*/ 1039 w 4857"/>
                <a:gd name="T61" fmla="*/ 1731 h 2368"/>
                <a:gd name="T62" fmla="*/ 1175 w 4857"/>
                <a:gd name="T63" fmla="*/ 1809 h 2368"/>
                <a:gd name="T64" fmla="*/ 1380 w 4857"/>
                <a:gd name="T65" fmla="*/ 1923 h 2368"/>
                <a:gd name="T66" fmla="*/ 1511 w 4857"/>
                <a:gd name="T67" fmla="*/ 2012 h 2368"/>
                <a:gd name="T68" fmla="*/ 1651 w 4857"/>
                <a:gd name="T69" fmla="*/ 2105 h 2368"/>
                <a:gd name="T70" fmla="*/ 1856 w 4857"/>
                <a:gd name="T71" fmla="*/ 2164 h 2368"/>
                <a:gd name="T72" fmla="*/ 2131 w 4857"/>
                <a:gd name="T73" fmla="*/ 2172 h 2368"/>
                <a:gd name="T74" fmla="*/ 2245 w 4857"/>
                <a:gd name="T75" fmla="*/ 2316 h 2368"/>
                <a:gd name="T76" fmla="*/ 2586 w 4857"/>
                <a:gd name="T77" fmla="*/ 2127 h 2368"/>
                <a:gd name="T78" fmla="*/ 2795 w 4857"/>
                <a:gd name="T79" fmla="*/ 2227 h 2368"/>
                <a:gd name="T80" fmla="*/ 2983 w 4857"/>
                <a:gd name="T81" fmla="*/ 2309 h 2368"/>
                <a:gd name="T82" fmla="*/ 3241 w 4857"/>
                <a:gd name="T83" fmla="*/ 2268 h 2368"/>
                <a:gd name="T84" fmla="*/ 3538 w 4857"/>
                <a:gd name="T85" fmla="*/ 2101 h 2368"/>
                <a:gd name="T86" fmla="*/ 3914 w 4857"/>
                <a:gd name="T87" fmla="*/ 2057 h 2368"/>
                <a:gd name="T88" fmla="*/ 4154 w 4857"/>
                <a:gd name="T89" fmla="*/ 2001 h 2368"/>
                <a:gd name="T90" fmla="*/ 4211 w 4857"/>
                <a:gd name="T91" fmla="*/ 2094 h 2368"/>
                <a:gd name="T92" fmla="*/ 4246 w 4857"/>
                <a:gd name="T93" fmla="*/ 2220 h 2368"/>
                <a:gd name="T94" fmla="*/ 4447 w 4857"/>
                <a:gd name="T95" fmla="*/ 2220 h 2368"/>
                <a:gd name="T96" fmla="*/ 4594 w 4857"/>
                <a:gd name="T97" fmla="*/ 2315 h 2368"/>
                <a:gd name="T98" fmla="*/ 4722 w 4857"/>
                <a:gd name="T99" fmla="*/ 2268 h 2368"/>
                <a:gd name="T100" fmla="*/ 4770 w 4857"/>
                <a:gd name="T101" fmla="*/ 2072 h 2368"/>
                <a:gd name="T102" fmla="*/ 4822 w 4857"/>
                <a:gd name="T103" fmla="*/ 1820 h 2368"/>
                <a:gd name="T104" fmla="*/ 4730 w 4857"/>
                <a:gd name="T105" fmla="*/ 1564 h 2368"/>
                <a:gd name="T106" fmla="*/ 4704 w 4857"/>
                <a:gd name="T107" fmla="*/ 1367 h 2368"/>
                <a:gd name="T108" fmla="*/ 4481 w 4857"/>
                <a:gd name="T109" fmla="*/ 1186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57" h="2368">
                  <a:moveTo>
                    <a:pt x="4418" y="1148"/>
                  </a:moveTo>
                  <a:cubicBezTo>
                    <a:pt x="4385" y="1153"/>
                    <a:pt x="4402" y="1187"/>
                    <a:pt x="4415" y="1198"/>
                  </a:cubicBezTo>
                  <a:cubicBezTo>
                    <a:pt x="4428" y="1209"/>
                    <a:pt x="4418" y="1226"/>
                    <a:pt x="4405" y="1256"/>
                  </a:cubicBezTo>
                  <a:cubicBezTo>
                    <a:pt x="4392" y="1287"/>
                    <a:pt x="4392" y="1306"/>
                    <a:pt x="4366" y="1323"/>
                  </a:cubicBezTo>
                  <a:cubicBezTo>
                    <a:pt x="4339" y="1340"/>
                    <a:pt x="4343" y="1340"/>
                    <a:pt x="4303" y="1395"/>
                  </a:cubicBezTo>
                  <a:cubicBezTo>
                    <a:pt x="4264" y="1451"/>
                    <a:pt x="4244" y="1417"/>
                    <a:pt x="4222" y="1404"/>
                  </a:cubicBezTo>
                  <a:cubicBezTo>
                    <a:pt x="4199" y="1390"/>
                    <a:pt x="4199" y="1387"/>
                    <a:pt x="4166" y="1409"/>
                  </a:cubicBezTo>
                  <a:cubicBezTo>
                    <a:pt x="4133" y="1431"/>
                    <a:pt x="4127" y="1420"/>
                    <a:pt x="4104" y="1404"/>
                  </a:cubicBezTo>
                  <a:cubicBezTo>
                    <a:pt x="4081" y="1387"/>
                    <a:pt x="4068" y="1384"/>
                    <a:pt x="4032" y="1381"/>
                  </a:cubicBezTo>
                  <a:cubicBezTo>
                    <a:pt x="3995" y="1379"/>
                    <a:pt x="4012" y="1359"/>
                    <a:pt x="4002" y="1315"/>
                  </a:cubicBezTo>
                  <a:cubicBezTo>
                    <a:pt x="3992" y="1270"/>
                    <a:pt x="3943" y="1276"/>
                    <a:pt x="3920" y="1262"/>
                  </a:cubicBezTo>
                  <a:cubicBezTo>
                    <a:pt x="3897" y="1248"/>
                    <a:pt x="3881" y="1226"/>
                    <a:pt x="3838" y="1190"/>
                  </a:cubicBezTo>
                  <a:cubicBezTo>
                    <a:pt x="3796" y="1153"/>
                    <a:pt x="3740" y="1173"/>
                    <a:pt x="3701" y="1165"/>
                  </a:cubicBezTo>
                  <a:cubicBezTo>
                    <a:pt x="3661" y="1156"/>
                    <a:pt x="3648" y="1153"/>
                    <a:pt x="3609" y="1156"/>
                  </a:cubicBezTo>
                  <a:cubicBezTo>
                    <a:pt x="3570" y="1159"/>
                    <a:pt x="3537" y="1151"/>
                    <a:pt x="3484" y="1142"/>
                  </a:cubicBezTo>
                  <a:cubicBezTo>
                    <a:pt x="3432" y="1134"/>
                    <a:pt x="3435" y="1139"/>
                    <a:pt x="3393" y="1106"/>
                  </a:cubicBezTo>
                  <a:cubicBezTo>
                    <a:pt x="3350" y="1073"/>
                    <a:pt x="3344" y="1109"/>
                    <a:pt x="3301" y="1120"/>
                  </a:cubicBezTo>
                  <a:cubicBezTo>
                    <a:pt x="3258" y="1131"/>
                    <a:pt x="3258" y="1106"/>
                    <a:pt x="3239" y="1084"/>
                  </a:cubicBezTo>
                  <a:cubicBezTo>
                    <a:pt x="3219" y="1062"/>
                    <a:pt x="3193" y="1053"/>
                    <a:pt x="3173" y="1031"/>
                  </a:cubicBezTo>
                  <a:cubicBezTo>
                    <a:pt x="3154" y="1009"/>
                    <a:pt x="3111" y="1020"/>
                    <a:pt x="3078" y="1012"/>
                  </a:cubicBezTo>
                  <a:cubicBezTo>
                    <a:pt x="3045" y="1003"/>
                    <a:pt x="3016" y="1003"/>
                    <a:pt x="2996" y="984"/>
                  </a:cubicBezTo>
                  <a:cubicBezTo>
                    <a:pt x="2977" y="964"/>
                    <a:pt x="2914" y="975"/>
                    <a:pt x="2862" y="967"/>
                  </a:cubicBezTo>
                  <a:cubicBezTo>
                    <a:pt x="2810" y="959"/>
                    <a:pt x="2819" y="934"/>
                    <a:pt x="2816" y="906"/>
                  </a:cubicBezTo>
                  <a:cubicBezTo>
                    <a:pt x="2813" y="878"/>
                    <a:pt x="2806" y="875"/>
                    <a:pt x="2787" y="856"/>
                  </a:cubicBezTo>
                  <a:cubicBezTo>
                    <a:pt x="2767" y="836"/>
                    <a:pt x="2754" y="800"/>
                    <a:pt x="2747" y="773"/>
                  </a:cubicBezTo>
                  <a:cubicBezTo>
                    <a:pt x="2741" y="745"/>
                    <a:pt x="2711" y="709"/>
                    <a:pt x="2678" y="684"/>
                  </a:cubicBezTo>
                  <a:cubicBezTo>
                    <a:pt x="2646" y="659"/>
                    <a:pt x="2662" y="645"/>
                    <a:pt x="2665" y="620"/>
                  </a:cubicBezTo>
                  <a:cubicBezTo>
                    <a:pt x="2669" y="595"/>
                    <a:pt x="2656" y="564"/>
                    <a:pt x="2656" y="542"/>
                  </a:cubicBezTo>
                  <a:cubicBezTo>
                    <a:pt x="2656" y="520"/>
                    <a:pt x="2685" y="525"/>
                    <a:pt x="2708" y="533"/>
                  </a:cubicBezTo>
                  <a:cubicBezTo>
                    <a:pt x="2731" y="542"/>
                    <a:pt x="2737" y="531"/>
                    <a:pt x="2737" y="514"/>
                  </a:cubicBezTo>
                  <a:cubicBezTo>
                    <a:pt x="2737" y="497"/>
                    <a:pt x="2734" y="481"/>
                    <a:pt x="2721" y="456"/>
                  </a:cubicBezTo>
                  <a:cubicBezTo>
                    <a:pt x="2708" y="431"/>
                    <a:pt x="2734" y="420"/>
                    <a:pt x="2751" y="389"/>
                  </a:cubicBezTo>
                  <a:cubicBezTo>
                    <a:pt x="2767" y="358"/>
                    <a:pt x="2741" y="358"/>
                    <a:pt x="2764" y="339"/>
                  </a:cubicBezTo>
                  <a:cubicBezTo>
                    <a:pt x="2787" y="319"/>
                    <a:pt x="2793" y="303"/>
                    <a:pt x="2793" y="283"/>
                  </a:cubicBezTo>
                  <a:cubicBezTo>
                    <a:pt x="2793" y="264"/>
                    <a:pt x="2783" y="256"/>
                    <a:pt x="2760" y="247"/>
                  </a:cubicBezTo>
                  <a:cubicBezTo>
                    <a:pt x="2737" y="239"/>
                    <a:pt x="2728" y="247"/>
                    <a:pt x="2718" y="225"/>
                  </a:cubicBezTo>
                  <a:cubicBezTo>
                    <a:pt x="2708" y="203"/>
                    <a:pt x="2767" y="214"/>
                    <a:pt x="2787" y="186"/>
                  </a:cubicBezTo>
                  <a:cubicBezTo>
                    <a:pt x="2794" y="176"/>
                    <a:pt x="2794" y="162"/>
                    <a:pt x="2792" y="149"/>
                  </a:cubicBezTo>
                  <a:cubicBezTo>
                    <a:pt x="2760" y="144"/>
                    <a:pt x="2736" y="154"/>
                    <a:pt x="2699" y="159"/>
                  </a:cubicBezTo>
                  <a:cubicBezTo>
                    <a:pt x="2651" y="167"/>
                    <a:pt x="2638" y="144"/>
                    <a:pt x="2590" y="118"/>
                  </a:cubicBezTo>
                  <a:cubicBezTo>
                    <a:pt x="2542" y="92"/>
                    <a:pt x="2398" y="48"/>
                    <a:pt x="2328" y="37"/>
                  </a:cubicBezTo>
                  <a:cubicBezTo>
                    <a:pt x="2258" y="26"/>
                    <a:pt x="2258" y="41"/>
                    <a:pt x="2219" y="66"/>
                  </a:cubicBezTo>
                  <a:cubicBezTo>
                    <a:pt x="2179" y="92"/>
                    <a:pt x="2061" y="85"/>
                    <a:pt x="2000" y="81"/>
                  </a:cubicBezTo>
                  <a:cubicBezTo>
                    <a:pt x="1939" y="78"/>
                    <a:pt x="1904" y="122"/>
                    <a:pt x="1856" y="152"/>
                  </a:cubicBezTo>
                  <a:cubicBezTo>
                    <a:pt x="1808" y="181"/>
                    <a:pt x="1791" y="178"/>
                    <a:pt x="1751" y="170"/>
                  </a:cubicBezTo>
                  <a:cubicBezTo>
                    <a:pt x="1712" y="163"/>
                    <a:pt x="1703" y="167"/>
                    <a:pt x="1651" y="167"/>
                  </a:cubicBezTo>
                  <a:cubicBezTo>
                    <a:pt x="1598" y="167"/>
                    <a:pt x="1585" y="167"/>
                    <a:pt x="1546" y="196"/>
                  </a:cubicBezTo>
                  <a:cubicBezTo>
                    <a:pt x="1507" y="226"/>
                    <a:pt x="1481" y="215"/>
                    <a:pt x="1459" y="193"/>
                  </a:cubicBezTo>
                  <a:cubicBezTo>
                    <a:pt x="1437" y="170"/>
                    <a:pt x="1424" y="185"/>
                    <a:pt x="1371" y="178"/>
                  </a:cubicBezTo>
                  <a:cubicBezTo>
                    <a:pt x="1319" y="170"/>
                    <a:pt x="1323" y="137"/>
                    <a:pt x="1297" y="118"/>
                  </a:cubicBezTo>
                  <a:cubicBezTo>
                    <a:pt x="1271" y="100"/>
                    <a:pt x="1236" y="100"/>
                    <a:pt x="1175" y="92"/>
                  </a:cubicBezTo>
                  <a:cubicBezTo>
                    <a:pt x="1114" y="85"/>
                    <a:pt x="1131" y="107"/>
                    <a:pt x="1109" y="81"/>
                  </a:cubicBezTo>
                  <a:cubicBezTo>
                    <a:pt x="1087" y="55"/>
                    <a:pt x="1087" y="85"/>
                    <a:pt x="1044" y="89"/>
                  </a:cubicBezTo>
                  <a:cubicBezTo>
                    <a:pt x="1000" y="92"/>
                    <a:pt x="987" y="144"/>
                    <a:pt x="943" y="170"/>
                  </a:cubicBezTo>
                  <a:cubicBezTo>
                    <a:pt x="900" y="196"/>
                    <a:pt x="878" y="159"/>
                    <a:pt x="856" y="126"/>
                  </a:cubicBezTo>
                  <a:cubicBezTo>
                    <a:pt x="834" y="92"/>
                    <a:pt x="755" y="104"/>
                    <a:pt x="720" y="100"/>
                  </a:cubicBezTo>
                  <a:cubicBezTo>
                    <a:pt x="686" y="96"/>
                    <a:pt x="681" y="81"/>
                    <a:pt x="637" y="41"/>
                  </a:cubicBezTo>
                  <a:cubicBezTo>
                    <a:pt x="594" y="0"/>
                    <a:pt x="611" y="81"/>
                    <a:pt x="576" y="115"/>
                  </a:cubicBezTo>
                  <a:cubicBezTo>
                    <a:pt x="541" y="148"/>
                    <a:pt x="489" y="181"/>
                    <a:pt x="480" y="211"/>
                  </a:cubicBezTo>
                  <a:cubicBezTo>
                    <a:pt x="471" y="241"/>
                    <a:pt x="476" y="248"/>
                    <a:pt x="450" y="267"/>
                  </a:cubicBezTo>
                  <a:cubicBezTo>
                    <a:pt x="423" y="285"/>
                    <a:pt x="388" y="281"/>
                    <a:pt x="345" y="263"/>
                  </a:cubicBezTo>
                  <a:cubicBezTo>
                    <a:pt x="325" y="255"/>
                    <a:pt x="297" y="249"/>
                    <a:pt x="271" y="244"/>
                  </a:cubicBezTo>
                  <a:cubicBezTo>
                    <a:pt x="276" y="263"/>
                    <a:pt x="238" y="283"/>
                    <a:pt x="201" y="304"/>
                  </a:cubicBezTo>
                  <a:cubicBezTo>
                    <a:pt x="153" y="330"/>
                    <a:pt x="214" y="352"/>
                    <a:pt x="236" y="374"/>
                  </a:cubicBezTo>
                  <a:cubicBezTo>
                    <a:pt x="257" y="396"/>
                    <a:pt x="236" y="411"/>
                    <a:pt x="201" y="422"/>
                  </a:cubicBezTo>
                  <a:cubicBezTo>
                    <a:pt x="166" y="433"/>
                    <a:pt x="170" y="467"/>
                    <a:pt x="205" y="493"/>
                  </a:cubicBezTo>
                  <a:cubicBezTo>
                    <a:pt x="240" y="519"/>
                    <a:pt x="231" y="530"/>
                    <a:pt x="262" y="545"/>
                  </a:cubicBezTo>
                  <a:cubicBezTo>
                    <a:pt x="292" y="559"/>
                    <a:pt x="284" y="578"/>
                    <a:pt x="262" y="597"/>
                  </a:cubicBezTo>
                  <a:cubicBezTo>
                    <a:pt x="240" y="615"/>
                    <a:pt x="275" y="641"/>
                    <a:pt x="275" y="689"/>
                  </a:cubicBezTo>
                  <a:cubicBezTo>
                    <a:pt x="275" y="737"/>
                    <a:pt x="227" y="715"/>
                    <a:pt x="205" y="708"/>
                  </a:cubicBezTo>
                  <a:cubicBezTo>
                    <a:pt x="183" y="700"/>
                    <a:pt x="174" y="723"/>
                    <a:pt x="144" y="730"/>
                  </a:cubicBezTo>
                  <a:cubicBezTo>
                    <a:pt x="113" y="737"/>
                    <a:pt x="105" y="708"/>
                    <a:pt x="96" y="678"/>
                  </a:cubicBezTo>
                  <a:cubicBezTo>
                    <a:pt x="87" y="648"/>
                    <a:pt x="43" y="652"/>
                    <a:pt x="22" y="671"/>
                  </a:cubicBezTo>
                  <a:cubicBezTo>
                    <a:pt x="0" y="689"/>
                    <a:pt x="13" y="730"/>
                    <a:pt x="26" y="756"/>
                  </a:cubicBezTo>
                  <a:cubicBezTo>
                    <a:pt x="39" y="782"/>
                    <a:pt x="65" y="811"/>
                    <a:pt x="52" y="837"/>
                  </a:cubicBezTo>
                  <a:cubicBezTo>
                    <a:pt x="39" y="863"/>
                    <a:pt x="30" y="867"/>
                    <a:pt x="52" y="900"/>
                  </a:cubicBezTo>
                  <a:cubicBezTo>
                    <a:pt x="74" y="934"/>
                    <a:pt x="35" y="938"/>
                    <a:pt x="39" y="960"/>
                  </a:cubicBezTo>
                  <a:cubicBezTo>
                    <a:pt x="43" y="982"/>
                    <a:pt x="70" y="989"/>
                    <a:pt x="78" y="975"/>
                  </a:cubicBezTo>
                  <a:cubicBezTo>
                    <a:pt x="87" y="960"/>
                    <a:pt x="109" y="967"/>
                    <a:pt x="122" y="978"/>
                  </a:cubicBezTo>
                  <a:cubicBezTo>
                    <a:pt x="135" y="989"/>
                    <a:pt x="148" y="1049"/>
                    <a:pt x="153" y="1071"/>
                  </a:cubicBezTo>
                  <a:cubicBezTo>
                    <a:pt x="157" y="1093"/>
                    <a:pt x="188" y="1112"/>
                    <a:pt x="205" y="1097"/>
                  </a:cubicBezTo>
                  <a:cubicBezTo>
                    <a:pt x="222" y="1082"/>
                    <a:pt x="244" y="1112"/>
                    <a:pt x="266" y="1138"/>
                  </a:cubicBezTo>
                  <a:cubicBezTo>
                    <a:pt x="288" y="1164"/>
                    <a:pt x="327" y="1201"/>
                    <a:pt x="340" y="1230"/>
                  </a:cubicBezTo>
                  <a:cubicBezTo>
                    <a:pt x="354" y="1260"/>
                    <a:pt x="406" y="1264"/>
                    <a:pt x="406" y="1275"/>
                  </a:cubicBezTo>
                  <a:cubicBezTo>
                    <a:pt x="406" y="1286"/>
                    <a:pt x="445" y="1304"/>
                    <a:pt x="467" y="1327"/>
                  </a:cubicBezTo>
                  <a:cubicBezTo>
                    <a:pt x="489" y="1349"/>
                    <a:pt x="493" y="1342"/>
                    <a:pt x="493" y="1390"/>
                  </a:cubicBezTo>
                  <a:cubicBezTo>
                    <a:pt x="493" y="1438"/>
                    <a:pt x="541" y="1397"/>
                    <a:pt x="550" y="1379"/>
                  </a:cubicBezTo>
                  <a:cubicBezTo>
                    <a:pt x="559" y="1360"/>
                    <a:pt x="611" y="1345"/>
                    <a:pt x="637" y="1319"/>
                  </a:cubicBezTo>
                  <a:cubicBezTo>
                    <a:pt x="664" y="1293"/>
                    <a:pt x="672" y="1356"/>
                    <a:pt x="694" y="1390"/>
                  </a:cubicBezTo>
                  <a:cubicBezTo>
                    <a:pt x="716" y="1423"/>
                    <a:pt x="729" y="1397"/>
                    <a:pt x="768" y="1445"/>
                  </a:cubicBezTo>
                  <a:cubicBezTo>
                    <a:pt x="808" y="1493"/>
                    <a:pt x="812" y="1464"/>
                    <a:pt x="856" y="1505"/>
                  </a:cubicBezTo>
                  <a:cubicBezTo>
                    <a:pt x="900" y="1545"/>
                    <a:pt x="939" y="1564"/>
                    <a:pt x="974" y="1582"/>
                  </a:cubicBezTo>
                  <a:cubicBezTo>
                    <a:pt x="1009" y="1601"/>
                    <a:pt x="1017" y="1694"/>
                    <a:pt x="1039" y="1731"/>
                  </a:cubicBezTo>
                  <a:cubicBezTo>
                    <a:pt x="1061" y="1768"/>
                    <a:pt x="1109" y="1723"/>
                    <a:pt x="1135" y="1690"/>
                  </a:cubicBezTo>
                  <a:cubicBezTo>
                    <a:pt x="1162" y="1657"/>
                    <a:pt x="1170" y="1712"/>
                    <a:pt x="1170" y="1723"/>
                  </a:cubicBezTo>
                  <a:cubicBezTo>
                    <a:pt x="1170" y="1734"/>
                    <a:pt x="1175" y="1783"/>
                    <a:pt x="1175" y="1809"/>
                  </a:cubicBezTo>
                  <a:cubicBezTo>
                    <a:pt x="1175" y="1834"/>
                    <a:pt x="1236" y="1849"/>
                    <a:pt x="1271" y="1860"/>
                  </a:cubicBezTo>
                  <a:cubicBezTo>
                    <a:pt x="1306" y="1872"/>
                    <a:pt x="1310" y="1905"/>
                    <a:pt x="1358" y="1901"/>
                  </a:cubicBezTo>
                  <a:cubicBezTo>
                    <a:pt x="1406" y="1897"/>
                    <a:pt x="1389" y="1912"/>
                    <a:pt x="1380" y="1923"/>
                  </a:cubicBezTo>
                  <a:cubicBezTo>
                    <a:pt x="1371" y="1935"/>
                    <a:pt x="1398" y="1957"/>
                    <a:pt x="1398" y="1972"/>
                  </a:cubicBezTo>
                  <a:cubicBezTo>
                    <a:pt x="1398" y="1986"/>
                    <a:pt x="1441" y="2001"/>
                    <a:pt x="1459" y="1990"/>
                  </a:cubicBezTo>
                  <a:cubicBezTo>
                    <a:pt x="1476" y="1979"/>
                    <a:pt x="1494" y="1998"/>
                    <a:pt x="1511" y="2012"/>
                  </a:cubicBezTo>
                  <a:cubicBezTo>
                    <a:pt x="1529" y="2027"/>
                    <a:pt x="1559" y="2023"/>
                    <a:pt x="1555" y="2061"/>
                  </a:cubicBezTo>
                  <a:cubicBezTo>
                    <a:pt x="1594" y="2142"/>
                    <a:pt x="1598" y="2094"/>
                    <a:pt x="1612" y="2072"/>
                  </a:cubicBezTo>
                  <a:cubicBezTo>
                    <a:pt x="1625" y="2049"/>
                    <a:pt x="1633" y="2075"/>
                    <a:pt x="1651" y="2105"/>
                  </a:cubicBezTo>
                  <a:cubicBezTo>
                    <a:pt x="1668" y="2135"/>
                    <a:pt x="1725" y="2094"/>
                    <a:pt x="1747" y="2079"/>
                  </a:cubicBezTo>
                  <a:cubicBezTo>
                    <a:pt x="1769" y="2064"/>
                    <a:pt x="1782" y="2101"/>
                    <a:pt x="1786" y="2116"/>
                  </a:cubicBezTo>
                  <a:cubicBezTo>
                    <a:pt x="1791" y="2131"/>
                    <a:pt x="1843" y="2142"/>
                    <a:pt x="1856" y="2164"/>
                  </a:cubicBezTo>
                  <a:cubicBezTo>
                    <a:pt x="1869" y="2187"/>
                    <a:pt x="1895" y="2187"/>
                    <a:pt x="1948" y="2172"/>
                  </a:cubicBezTo>
                  <a:cubicBezTo>
                    <a:pt x="2000" y="2157"/>
                    <a:pt x="1992" y="2190"/>
                    <a:pt x="2040" y="2194"/>
                  </a:cubicBezTo>
                  <a:cubicBezTo>
                    <a:pt x="2088" y="2198"/>
                    <a:pt x="2079" y="2172"/>
                    <a:pt x="2131" y="2172"/>
                  </a:cubicBezTo>
                  <a:cubicBezTo>
                    <a:pt x="2184" y="2172"/>
                    <a:pt x="2179" y="2172"/>
                    <a:pt x="2214" y="2146"/>
                  </a:cubicBezTo>
                  <a:cubicBezTo>
                    <a:pt x="2249" y="2120"/>
                    <a:pt x="2267" y="2168"/>
                    <a:pt x="2284" y="2205"/>
                  </a:cubicBezTo>
                  <a:cubicBezTo>
                    <a:pt x="2302" y="2242"/>
                    <a:pt x="2241" y="2264"/>
                    <a:pt x="2245" y="2316"/>
                  </a:cubicBezTo>
                  <a:cubicBezTo>
                    <a:pt x="2249" y="2368"/>
                    <a:pt x="2337" y="2283"/>
                    <a:pt x="2350" y="2264"/>
                  </a:cubicBezTo>
                  <a:cubicBezTo>
                    <a:pt x="2363" y="2246"/>
                    <a:pt x="2420" y="2194"/>
                    <a:pt x="2446" y="2164"/>
                  </a:cubicBezTo>
                  <a:cubicBezTo>
                    <a:pt x="2472" y="2135"/>
                    <a:pt x="2542" y="2142"/>
                    <a:pt x="2586" y="2127"/>
                  </a:cubicBezTo>
                  <a:cubicBezTo>
                    <a:pt x="2629" y="2112"/>
                    <a:pt x="2647" y="2153"/>
                    <a:pt x="2660" y="2175"/>
                  </a:cubicBezTo>
                  <a:cubicBezTo>
                    <a:pt x="2673" y="2198"/>
                    <a:pt x="2664" y="2198"/>
                    <a:pt x="2704" y="2198"/>
                  </a:cubicBezTo>
                  <a:cubicBezTo>
                    <a:pt x="2743" y="2198"/>
                    <a:pt x="2773" y="2205"/>
                    <a:pt x="2795" y="2227"/>
                  </a:cubicBezTo>
                  <a:cubicBezTo>
                    <a:pt x="2817" y="2250"/>
                    <a:pt x="2861" y="2246"/>
                    <a:pt x="2874" y="2224"/>
                  </a:cubicBezTo>
                  <a:cubicBezTo>
                    <a:pt x="2887" y="2201"/>
                    <a:pt x="2922" y="2227"/>
                    <a:pt x="2966" y="2253"/>
                  </a:cubicBezTo>
                  <a:cubicBezTo>
                    <a:pt x="3009" y="2279"/>
                    <a:pt x="2974" y="2287"/>
                    <a:pt x="2983" y="2309"/>
                  </a:cubicBezTo>
                  <a:cubicBezTo>
                    <a:pt x="2992" y="2331"/>
                    <a:pt x="3057" y="2339"/>
                    <a:pt x="3071" y="2316"/>
                  </a:cubicBezTo>
                  <a:cubicBezTo>
                    <a:pt x="3084" y="2294"/>
                    <a:pt x="3114" y="2305"/>
                    <a:pt x="3140" y="2320"/>
                  </a:cubicBezTo>
                  <a:cubicBezTo>
                    <a:pt x="3167" y="2335"/>
                    <a:pt x="3223" y="2305"/>
                    <a:pt x="3241" y="2268"/>
                  </a:cubicBezTo>
                  <a:cubicBezTo>
                    <a:pt x="3258" y="2231"/>
                    <a:pt x="3237" y="2227"/>
                    <a:pt x="3285" y="2220"/>
                  </a:cubicBezTo>
                  <a:cubicBezTo>
                    <a:pt x="3333" y="2213"/>
                    <a:pt x="3341" y="2179"/>
                    <a:pt x="3376" y="2138"/>
                  </a:cubicBezTo>
                  <a:cubicBezTo>
                    <a:pt x="3411" y="2098"/>
                    <a:pt x="3481" y="2112"/>
                    <a:pt x="3538" y="2101"/>
                  </a:cubicBezTo>
                  <a:cubicBezTo>
                    <a:pt x="3595" y="2090"/>
                    <a:pt x="3630" y="2038"/>
                    <a:pt x="3700" y="1990"/>
                  </a:cubicBezTo>
                  <a:cubicBezTo>
                    <a:pt x="3769" y="1942"/>
                    <a:pt x="3796" y="2005"/>
                    <a:pt x="3813" y="2016"/>
                  </a:cubicBezTo>
                  <a:cubicBezTo>
                    <a:pt x="3831" y="2027"/>
                    <a:pt x="3887" y="2031"/>
                    <a:pt x="3914" y="2057"/>
                  </a:cubicBezTo>
                  <a:cubicBezTo>
                    <a:pt x="3940" y="2083"/>
                    <a:pt x="3949" y="2035"/>
                    <a:pt x="3975" y="2009"/>
                  </a:cubicBezTo>
                  <a:cubicBezTo>
                    <a:pt x="4001" y="1983"/>
                    <a:pt x="4023" y="1975"/>
                    <a:pt x="4058" y="1960"/>
                  </a:cubicBezTo>
                  <a:cubicBezTo>
                    <a:pt x="4093" y="1946"/>
                    <a:pt x="4132" y="1975"/>
                    <a:pt x="4154" y="2001"/>
                  </a:cubicBezTo>
                  <a:cubicBezTo>
                    <a:pt x="4176" y="2027"/>
                    <a:pt x="4132" y="2027"/>
                    <a:pt x="4119" y="2061"/>
                  </a:cubicBezTo>
                  <a:cubicBezTo>
                    <a:pt x="4106" y="2094"/>
                    <a:pt x="4154" y="2086"/>
                    <a:pt x="4167" y="2064"/>
                  </a:cubicBezTo>
                  <a:cubicBezTo>
                    <a:pt x="4180" y="2042"/>
                    <a:pt x="4202" y="2064"/>
                    <a:pt x="4211" y="2094"/>
                  </a:cubicBezTo>
                  <a:cubicBezTo>
                    <a:pt x="4219" y="2124"/>
                    <a:pt x="4228" y="2127"/>
                    <a:pt x="4206" y="2150"/>
                  </a:cubicBezTo>
                  <a:cubicBezTo>
                    <a:pt x="4184" y="2172"/>
                    <a:pt x="4167" y="2168"/>
                    <a:pt x="4158" y="2205"/>
                  </a:cubicBezTo>
                  <a:cubicBezTo>
                    <a:pt x="4149" y="2242"/>
                    <a:pt x="4228" y="2205"/>
                    <a:pt x="4246" y="2220"/>
                  </a:cubicBezTo>
                  <a:cubicBezTo>
                    <a:pt x="4263" y="2235"/>
                    <a:pt x="4285" y="2253"/>
                    <a:pt x="4320" y="2250"/>
                  </a:cubicBezTo>
                  <a:cubicBezTo>
                    <a:pt x="4355" y="2246"/>
                    <a:pt x="4346" y="2242"/>
                    <a:pt x="4385" y="2268"/>
                  </a:cubicBezTo>
                  <a:cubicBezTo>
                    <a:pt x="4425" y="2294"/>
                    <a:pt x="4425" y="2246"/>
                    <a:pt x="4447" y="2220"/>
                  </a:cubicBezTo>
                  <a:cubicBezTo>
                    <a:pt x="4468" y="2194"/>
                    <a:pt x="4495" y="2209"/>
                    <a:pt x="4508" y="2235"/>
                  </a:cubicBezTo>
                  <a:cubicBezTo>
                    <a:pt x="4521" y="2261"/>
                    <a:pt x="4530" y="2250"/>
                    <a:pt x="4564" y="2272"/>
                  </a:cubicBezTo>
                  <a:cubicBezTo>
                    <a:pt x="4585" y="2285"/>
                    <a:pt x="4590" y="2296"/>
                    <a:pt x="4594" y="2315"/>
                  </a:cubicBezTo>
                  <a:cubicBezTo>
                    <a:pt x="4599" y="2309"/>
                    <a:pt x="4605" y="2302"/>
                    <a:pt x="4613" y="2294"/>
                  </a:cubicBezTo>
                  <a:cubicBezTo>
                    <a:pt x="4656" y="2246"/>
                    <a:pt x="4639" y="2290"/>
                    <a:pt x="4674" y="2305"/>
                  </a:cubicBezTo>
                  <a:cubicBezTo>
                    <a:pt x="4709" y="2320"/>
                    <a:pt x="4717" y="2301"/>
                    <a:pt x="4722" y="2268"/>
                  </a:cubicBezTo>
                  <a:cubicBezTo>
                    <a:pt x="4726" y="2235"/>
                    <a:pt x="4713" y="2183"/>
                    <a:pt x="4713" y="2142"/>
                  </a:cubicBezTo>
                  <a:cubicBezTo>
                    <a:pt x="4713" y="2101"/>
                    <a:pt x="4726" y="2124"/>
                    <a:pt x="4770" y="2112"/>
                  </a:cubicBezTo>
                  <a:cubicBezTo>
                    <a:pt x="4813" y="2101"/>
                    <a:pt x="4770" y="2112"/>
                    <a:pt x="4770" y="2072"/>
                  </a:cubicBezTo>
                  <a:cubicBezTo>
                    <a:pt x="4770" y="2031"/>
                    <a:pt x="4796" y="2053"/>
                    <a:pt x="4827" y="2035"/>
                  </a:cubicBezTo>
                  <a:cubicBezTo>
                    <a:pt x="4857" y="2016"/>
                    <a:pt x="4827" y="2001"/>
                    <a:pt x="4818" y="1968"/>
                  </a:cubicBezTo>
                  <a:cubicBezTo>
                    <a:pt x="4809" y="1935"/>
                    <a:pt x="4827" y="1857"/>
                    <a:pt x="4822" y="1820"/>
                  </a:cubicBezTo>
                  <a:cubicBezTo>
                    <a:pt x="4818" y="1783"/>
                    <a:pt x="4822" y="1771"/>
                    <a:pt x="4818" y="1731"/>
                  </a:cubicBezTo>
                  <a:cubicBezTo>
                    <a:pt x="4813" y="1690"/>
                    <a:pt x="4796" y="1660"/>
                    <a:pt x="4792" y="1631"/>
                  </a:cubicBezTo>
                  <a:cubicBezTo>
                    <a:pt x="4787" y="1601"/>
                    <a:pt x="4752" y="1594"/>
                    <a:pt x="4730" y="1564"/>
                  </a:cubicBezTo>
                  <a:cubicBezTo>
                    <a:pt x="4709" y="1534"/>
                    <a:pt x="4744" y="1542"/>
                    <a:pt x="4792" y="1531"/>
                  </a:cubicBezTo>
                  <a:cubicBezTo>
                    <a:pt x="4840" y="1519"/>
                    <a:pt x="4774" y="1475"/>
                    <a:pt x="4744" y="1449"/>
                  </a:cubicBezTo>
                  <a:cubicBezTo>
                    <a:pt x="4713" y="1423"/>
                    <a:pt x="4709" y="1408"/>
                    <a:pt x="4704" y="1367"/>
                  </a:cubicBezTo>
                  <a:cubicBezTo>
                    <a:pt x="4700" y="1327"/>
                    <a:pt x="4656" y="1312"/>
                    <a:pt x="4647" y="1264"/>
                  </a:cubicBezTo>
                  <a:cubicBezTo>
                    <a:pt x="4639" y="1215"/>
                    <a:pt x="4608" y="1230"/>
                    <a:pt x="4582" y="1227"/>
                  </a:cubicBezTo>
                  <a:cubicBezTo>
                    <a:pt x="4556" y="1223"/>
                    <a:pt x="4516" y="1193"/>
                    <a:pt x="4481" y="1186"/>
                  </a:cubicBezTo>
                  <a:cubicBezTo>
                    <a:pt x="4454" y="1180"/>
                    <a:pt x="4462" y="1168"/>
                    <a:pt x="4478" y="1157"/>
                  </a:cubicBezTo>
                  <a:cubicBezTo>
                    <a:pt x="4460" y="1150"/>
                    <a:pt x="4440" y="1144"/>
                    <a:pt x="4418" y="11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6" name="Freeform 8"/>
            <p:cNvSpPr/>
            <p:nvPr/>
          </p:nvSpPr>
          <p:spPr bwMode="auto">
            <a:xfrm>
              <a:off x="1496" y="1832"/>
              <a:ext cx="1455" cy="934"/>
            </a:xfrm>
            <a:custGeom>
              <a:avLst/>
              <a:gdLst>
                <a:gd name="T0" fmla="*/ 3054 w 3142"/>
                <a:gd name="T1" fmla="*/ 771 h 2018"/>
                <a:gd name="T2" fmla="*/ 2993 w 3142"/>
                <a:gd name="T3" fmla="*/ 656 h 2018"/>
                <a:gd name="T4" fmla="*/ 2875 w 3142"/>
                <a:gd name="T5" fmla="*/ 478 h 2018"/>
                <a:gd name="T6" fmla="*/ 2652 w 3142"/>
                <a:gd name="T7" fmla="*/ 396 h 2018"/>
                <a:gd name="T8" fmla="*/ 2460 w 3142"/>
                <a:gd name="T9" fmla="*/ 204 h 2018"/>
                <a:gd name="T10" fmla="*/ 2298 w 3142"/>
                <a:gd name="T11" fmla="*/ 200 h 2018"/>
                <a:gd name="T12" fmla="*/ 2023 w 3142"/>
                <a:gd name="T13" fmla="*/ 152 h 2018"/>
                <a:gd name="T14" fmla="*/ 1700 w 3142"/>
                <a:gd name="T15" fmla="*/ 185 h 2018"/>
                <a:gd name="T16" fmla="*/ 1482 w 3142"/>
                <a:gd name="T17" fmla="*/ 118 h 2018"/>
                <a:gd name="T18" fmla="*/ 1206 w 3142"/>
                <a:gd name="T19" fmla="*/ 40 h 2018"/>
                <a:gd name="T20" fmla="*/ 988 w 3142"/>
                <a:gd name="T21" fmla="*/ 59 h 2018"/>
                <a:gd name="T22" fmla="*/ 761 w 3142"/>
                <a:gd name="T23" fmla="*/ 85 h 2018"/>
                <a:gd name="T24" fmla="*/ 451 w 3142"/>
                <a:gd name="T25" fmla="*/ 133 h 2018"/>
                <a:gd name="T26" fmla="*/ 298 w 3142"/>
                <a:gd name="T27" fmla="*/ 333 h 2018"/>
                <a:gd name="T28" fmla="*/ 490 w 3142"/>
                <a:gd name="T29" fmla="*/ 463 h 2018"/>
                <a:gd name="T30" fmla="*/ 433 w 3142"/>
                <a:gd name="T31" fmla="*/ 574 h 2018"/>
                <a:gd name="T32" fmla="*/ 411 w 3142"/>
                <a:gd name="T33" fmla="*/ 689 h 2018"/>
                <a:gd name="T34" fmla="*/ 333 w 3142"/>
                <a:gd name="T35" fmla="*/ 752 h 2018"/>
                <a:gd name="T36" fmla="*/ 146 w 3142"/>
                <a:gd name="T37" fmla="*/ 716 h 2018"/>
                <a:gd name="T38" fmla="*/ 72 w 3142"/>
                <a:gd name="T39" fmla="*/ 792 h 2018"/>
                <a:gd name="T40" fmla="*/ 147 w 3142"/>
                <a:gd name="T41" fmla="*/ 850 h 2018"/>
                <a:gd name="T42" fmla="*/ 105 w 3142"/>
                <a:gd name="T43" fmla="*/ 956 h 2018"/>
                <a:gd name="T44" fmla="*/ 91 w 3142"/>
                <a:gd name="T45" fmla="*/ 1081 h 2018"/>
                <a:gd name="T46" fmla="*/ 10 w 3142"/>
                <a:gd name="T47" fmla="*/ 1109 h 2018"/>
                <a:gd name="T48" fmla="*/ 32 w 3142"/>
                <a:gd name="T49" fmla="*/ 1251 h 2018"/>
                <a:gd name="T50" fmla="*/ 141 w 3142"/>
                <a:gd name="T51" fmla="*/ 1423 h 2018"/>
                <a:gd name="T52" fmla="*/ 216 w 3142"/>
                <a:gd name="T53" fmla="*/ 1534 h 2018"/>
                <a:gd name="T54" fmla="*/ 432 w 3142"/>
                <a:gd name="T55" fmla="*/ 1579 h 2018"/>
                <a:gd name="T56" fmla="*/ 593 w 3142"/>
                <a:gd name="T57" fmla="*/ 1651 h 2018"/>
                <a:gd name="T58" fmla="*/ 747 w 3142"/>
                <a:gd name="T59" fmla="*/ 1673 h 2018"/>
                <a:gd name="T60" fmla="*/ 963 w 3142"/>
                <a:gd name="T61" fmla="*/ 1723 h 2018"/>
                <a:gd name="T62" fmla="*/ 1192 w 3142"/>
                <a:gd name="T63" fmla="*/ 1757 h 2018"/>
                <a:gd name="T64" fmla="*/ 1356 w 3142"/>
                <a:gd name="T65" fmla="*/ 1882 h 2018"/>
                <a:gd name="T66" fmla="*/ 1458 w 3142"/>
                <a:gd name="T67" fmla="*/ 1971 h 2018"/>
                <a:gd name="T68" fmla="*/ 1576 w 3142"/>
                <a:gd name="T69" fmla="*/ 1971 h 2018"/>
                <a:gd name="T70" fmla="*/ 1720 w 3142"/>
                <a:gd name="T71" fmla="*/ 1890 h 2018"/>
                <a:gd name="T72" fmla="*/ 1769 w 3142"/>
                <a:gd name="T73" fmla="*/ 1765 h 2018"/>
                <a:gd name="T74" fmla="*/ 1832 w 3142"/>
                <a:gd name="T75" fmla="*/ 1724 h 2018"/>
                <a:gd name="T76" fmla="*/ 1853 w 3142"/>
                <a:gd name="T77" fmla="*/ 1631 h 2018"/>
                <a:gd name="T78" fmla="*/ 2036 w 3142"/>
                <a:gd name="T79" fmla="*/ 1586 h 2018"/>
                <a:gd name="T80" fmla="*/ 2189 w 3142"/>
                <a:gd name="T81" fmla="*/ 1597 h 2018"/>
                <a:gd name="T82" fmla="*/ 2347 w 3142"/>
                <a:gd name="T83" fmla="*/ 1597 h 2018"/>
                <a:gd name="T84" fmla="*/ 2499 w 3142"/>
                <a:gd name="T85" fmla="*/ 1738 h 2018"/>
                <a:gd name="T86" fmla="*/ 2661 w 3142"/>
                <a:gd name="T87" fmla="*/ 1686 h 2018"/>
                <a:gd name="T88" fmla="*/ 2805 w 3142"/>
                <a:gd name="T89" fmla="*/ 1649 h 2018"/>
                <a:gd name="T90" fmla="*/ 2949 w 3142"/>
                <a:gd name="T91" fmla="*/ 1656 h 2018"/>
                <a:gd name="T92" fmla="*/ 3011 w 3142"/>
                <a:gd name="T93" fmla="*/ 1530 h 2018"/>
                <a:gd name="T94" fmla="*/ 2831 w 3142"/>
                <a:gd name="T95" fmla="*/ 1441 h 2018"/>
                <a:gd name="T96" fmla="*/ 2661 w 3142"/>
                <a:gd name="T97" fmla="*/ 1323 h 2018"/>
                <a:gd name="T98" fmla="*/ 2818 w 3142"/>
                <a:gd name="T99" fmla="*/ 1382 h 2018"/>
                <a:gd name="T100" fmla="*/ 2884 w 3142"/>
                <a:gd name="T101" fmla="*/ 1234 h 2018"/>
                <a:gd name="T102" fmla="*/ 2976 w 3142"/>
                <a:gd name="T103" fmla="*/ 1115 h 2018"/>
                <a:gd name="T104" fmla="*/ 3032 w 3142"/>
                <a:gd name="T105" fmla="*/ 1026 h 2018"/>
                <a:gd name="T106" fmla="*/ 3089 w 3142"/>
                <a:gd name="T107" fmla="*/ 997 h 2018"/>
                <a:gd name="T108" fmla="*/ 3085 w 3142"/>
                <a:gd name="T109" fmla="*/ 823 h 2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42" h="2018">
                  <a:moveTo>
                    <a:pt x="3085" y="823"/>
                  </a:moveTo>
                  <a:cubicBezTo>
                    <a:pt x="3054" y="797"/>
                    <a:pt x="3054" y="789"/>
                    <a:pt x="3054" y="771"/>
                  </a:cubicBezTo>
                  <a:cubicBezTo>
                    <a:pt x="3054" y="752"/>
                    <a:pt x="3063" y="726"/>
                    <a:pt x="3032" y="708"/>
                  </a:cubicBezTo>
                  <a:cubicBezTo>
                    <a:pt x="2962" y="682"/>
                    <a:pt x="2976" y="678"/>
                    <a:pt x="2993" y="656"/>
                  </a:cubicBezTo>
                  <a:cubicBezTo>
                    <a:pt x="3011" y="633"/>
                    <a:pt x="2980" y="604"/>
                    <a:pt x="2971" y="574"/>
                  </a:cubicBezTo>
                  <a:cubicBezTo>
                    <a:pt x="2962" y="545"/>
                    <a:pt x="2901" y="530"/>
                    <a:pt x="2875" y="478"/>
                  </a:cubicBezTo>
                  <a:cubicBezTo>
                    <a:pt x="2849" y="426"/>
                    <a:pt x="2796" y="489"/>
                    <a:pt x="2762" y="496"/>
                  </a:cubicBezTo>
                  <a:cubicBezTo>
                    <a:pt x="2727" y="504"/>
                    <a:pt x="2679" y="426"/>
                    <a:pt x="2652" y="396"/>
                  </a:cubicBezTo>
                  <a:cubicBezTo>
                    <a:pt x="2626" y="367"/>
                    <a:pt x="2547" y="348"/>
                    <a:pt x="2499" y="330"/>
                  </a:cubicBezTo>
                  <a:cubicBezTo>
                    <a:pt x="2451" y="311"/>
                    <a:pt x="2464" y="244"/>
                    <a:pt x="2460" y="204"/>
                  </a:cubicBezTo>
                  <a:cubicBezTo>
                    <a:pt x="2456" y="163"/>
                    <a:pt x="2403" y="207"/>
                    <a:pt x="2360" y="226"/>
                  </a:cubicBezTo>
                  <a:cubicBezTo>
                    <a:pt x="2316" y="244"/>
                    <a:pt x="2303" y="229"/>
                    <a:pt x="2298" y="200"/>
                  </a:cubicBezTo>
                  <a:cubicBezTo>
                    <a:pt x="2294" y="170"/>
                    <a:pt x="2224" y="170"/>
                    <a:pt x="2141" y="126"/>
                  </a:cubicBezTo>
                  <a:cubicBezTo>
                    <a:pt x="2058" y="81"/>
                    <a:pt x="2050" y="122"/>
                    <a:pt x="2023" y="152"/>
                  </a:cubicBezTo>
                  <a:cubicBezTo>
                    <a:pt x="1997" y="181"/>
                    <a:pt x="1910" y="144"/>
                    <a:pt x="1844" y="133"/>
                  </a:cubicBezTo>
                  <a:cubicBezTo>
                    <a:pt x="1779" y="122"/>
                    <a:pt x="1770" y="159"/>
                    <a:pt x="1700" y="185"/>
                  </a:cubicBezTo>
                  <a:cubicBezTo>
                    <a:pt x="1630" y="211"/>
                    <a:pt x="1639" y="215"/>
                    <a:pt x="1595" y="207"/>
                  </a:cubicBezTo>
                  <a:cubicBezTo>
                    <a:pt x="1552" y="200"/>
                    <a:pt x="1517" y="166"/>
                    <a:pt x="1482" y="118"/>
                  </a:cubicBezTo>
                  <a:cubicBezTo>
                    <a:pt x="1447" y="70"/>
                    <a:pt x="1420" y="96"/>
                    <a:pt x="1368" y="92"/>
                  </a:cubicBezTo>
                  <a:cubicBezTo>
                    <a:pt x="1316" y="89"/>
                    <a:pt x="1263" y="48"/>
                    <a:pt x="1206" y="40"/>
                  </a:cubicBezTo>
                  <a:cubicBezTo>
                    <a:pt x="1150" y="33"/>
                    <a:pt x="1080" y="59"/>
                    <a:pt x="1045" y="29"/>
                  </a:cubicBezTo>
                  <a:cubicBezTo>
                    <a:pt x="1010" y="0"/>
                    <a:pt x="1010" y="29"/>
                    <a:pt x="988" y="59"/>
                  </a:cubicBezTo>
                  <a:cubicBezTo>
                    <a:pt x="966" y="89"/>
                    <a:pt x="927" y="66"/>
                    <a:pt x="879" y="63"/>
                  </a:cubicBezTo>
                  <a:cubicBezTo>
                    <a:pt x="831" y="59"/>
                    <a:pt x="822" y="81"/>
                    <a:pt x="761" y="85"/>
                  </a:cubicBezTo>
                  <a:cubicBezTo>
                    <a:pt x="700" y="89"/>
                    <a:pt x="700" y="122"/>
                    <a:pt x="617" y="126"/>
                  </a:cubicBezTo>
                  <a:cubicBezTo>
                    <a:pt x="534" y="129"/>
                    <a:pt x="521" y="141"/>
                    <a:pt x="451" y="133"/>
                  </a:cubicBezTo>
                  <a:cubicBezTo>
                    <a:pt x="381" y="126"/>
                    <a:pt x="368" y="166"/>
                    <a:pt x="320" y="196"/>
                  </a:cubicBezTo>
                  <a:cubicBezTo>
                    <a:pt x="272" y="226"/>
                    <a:pt x="298" y="285"/>
                    <a:pt x="298" y="333"/>
                  </a:cubicBezTo>
                  <a:cubicBezTo>
                    <a:pt x="298" y="381"/>
                    <a:pt x="381" y="370"/>
                    <a:pt x="390" y="400"/>
                  </a:cubicBezTo>
                  <a:cubicBezTo>
                    <a:pt x="398" y="430"/>
                    <a:pt x="464" y="430"/>
                    <a:pt x="490" y="463"/>
                  </a:cubicBezTo>
                  <a:cubicBezTo>
                    <a:pt x="516" y="496"/>
                    <a:pt x="481" y="504"/>
                    <a:pt x="468" y="522"/>
                  </a:cubicBezTo>
                  <a:cubicBezTo>
                    <a:pt x="455" y="541"/>
                    <a:pt x="477" y="556"/>
                    <a:pt x="433" y="574"/>
                  </a:cubicBezTo>
                  <a:cubicBezTo>
                    <a:pt x="390" y="593"/>
                    <a:pt x="394" y="582"/>
                    <a:pt x="359" y="619"/>
                  </a:cubicBezTo>
                  <a:cubicBezTo>
                    <a:pt x="324" y="656"/>
                    <a:pt x="350" y="674"/>
                    <a:pt x="411" y="689"/>
                  </a:cubicBezTo>
                  <a:cubicBezTo>
                    <a:pt x="473" y="704"/>
                    <a:pt x="446" y="722"/>
                    <a:pt x="407" y="722"/>
                  </a:cubicBezTo>
                  <a:cubicBezTo>
                    <a:pt x="368" y="722"/>
                    <a:pt x="425" y="730"/>
                    <a:pt x="333" y="752"/>
                  </a:cubicBezTo>
                  <a:cubicBezTo>
                    <a:pt x="241" y="774"/>
                    <a:pt x="232" y="748"/>
                    <a:pt x="180" y="726"/>
                  </a:cubicBezTo>
                  <a:cubicBezTo>
                    <a:pt x="167" y="721"/>
                    <a:pt x="156" y="718"/>
                    <a:pt x="146" y="716"/>
                  </a:cubicBezTo>
                  <a:cubicBezTo>
                    <a:pt x="148" y="729"/>
                    <a:pt x="148" y="743"/>
                    <a:pt x="141" y="753"/>
                  </a:cubicBezTo>
                  <a:cubicBezTo>
                    <a:pt x="121" y="781"/>
                    <a:pt x="62" y="770"/>
                    <a:pt x="72" y="792"/>
                  </a:cubicBezTo>
                  <a:cubicBezTo>
                    <a:pt x="82" y="814"/>
                    <a:pt x="91" y="806"/>
                    <a:pt x="114" y="814"/>
                  </a:cubicBezTo>
                  <a:cubicBezTo>
                    <a:pt x="137" y="823"/>
                    <a:pt x="147" y="831"/>
                    <a:pt x="147" y="850"/>
                  </a:cubicBezTo>
                  <a:cubicBezTo>
                    <a:pt x="147" y="870"/>
                    <a:pt x="141" y="886"/>
                    <a:pt x="118" y="906"/>
                  </a:cubicBezTo>
                  <a:cubicBezTo>
                    <a:pt x="95" y="925"/>
                    <a:pt x="121" y="925"/>
                    <a:pt x="105" y="956"/>
                  </a:cubicBezTo>
                  <a:cubicBezTo>
                    <a:pt x="88" y="987"/>
                    <a:pt x="62" y="998"/>
                    <a:pt x="75" y="1023"/>
                  </a:cubicBezTo>
                  <a:cubicBezTo>
                    <a:pt x="88" y="1048"/>
                    <a:pt x="91" y="1064"/>
                    <a:pt x="91" y="1081"/>
                  </a:cubicBezTo>
                  <a:cubicBezTo>
                    <a:pt x="91" y="1098"/>
                    <a:pt x="85" y="1109"/>
                    <a:pt x="62" y="1100"/>
                  </a:cubicBezTo>
                  <a:cubicBezTo>
                    <a:pt x="39" y="1092"/>
                    <a:pt x="10" y="1087"/>
                    <a:pt x="10" y="1109"/>
                  </a:cubicBezTo>
                  <a:cubicBezTo>
                    <a:pt x="10" y="1131"/>
                    <a:pt x="23" y="1162"/>
                    <a:pt x="19" y="1187"/>
                  </a:cubicBezTo>
                  <a:cubicBezTo>
                    <a:pt x="16" y="1212"/>
                    <a:pt x="0" y="1226"/>
                    <a:pt x="32" y="1251"/>
                  </a:cubicBezTo>
                  <a:cubicBezTo>
                    <a:pt x="65" y="1276"/>
                    <a:pt x="95" y="1312"/>
                    <a:pt x="101" y="1340"/>
                  </a:cubicBezTo>
                  <a:cubicBezTo>
                    <a:pt x="108" y="1367"/>
                    <a:pt x="121" y="1403"/>
                    <a:pt x="141" y="1423"/>
                  </a:cubicBezTo>
                  <a:cubicBezTo>
                    <a:pt x="160" y="1442"/>
                    <a:pt x="167" y="1445"/>
                    <a:pt x="170" y="1473"/>
                  </a:cubicBezTo>
                  <a:cubicBezTo>
                    <a:pt x="173" y="1501"/>
                    <a:pt x="164" y="1526"/>
                    <a:pt x="216" y="1534"/>
                  </a:cubicBezTo>
                  <a:cubicBezTo>
                    <a:pt x="268" y="1542"/>
                    <a:pt x="331" y="1531"/>
                    <a:pt x="350" y="1551"/>
                  </a:cubicBezTo>
                  <a:cubicBezTo>
                    <a:pt x="370" y="1570"/>
                    <a:pt x="399" y="1570"/>
                    <a:pt x="432" y="1579"/>
                  </a:cubicBezTo>
                  <a:cubicBezTo>
                    <a:pt x="465" y="1587"/>
                    <a:pt x="508" y="1576"/>
                    <a:pt x="527" y="1598"/>
                  </a:cubicBezTo>
                  <a:cubicBezTo>
                    <a:pt x="547" y="1620"/>
                    <a:pt x="573" y="1629"/>
                    <a:pt x="593" y="1651"/>
                  </a:cubicBezTo>
                  <a:cubicBezTo>
                    <a:pt x="612" y="1673"/>
                    <a:pt x="612" y="1698"/>
                    <a:pt x="655" y="1687"/>
                  </a:cubicBezTo>
                  <a:cubicBezTo>
                    <a:pt x="698" y="1676"/>
                    <a:pt x="704" y="1640"/>
                    <a:pt x="747" y="1673"/>
                  </a:cubicBezTo>
                  <a:cubicBezTo>
                    <a:pt x="789" y="1706"/>
                    <a:pt x="786" y="1701"/>
                    <a:pt x="838" y="1709"/>
                  </a:cubicBezTo>
                  <a:cubicBezTo>
                    <a:pt x="891" y="1718"/>
                    <a:pt x="924" y="1726"/>
                    <a:pt x="963" y="1723"/>
                  </a:cubicBezTo>
                  <a:cubicBezTo>
                    <a:pt x="1002" y="1720"/>
                    <a:pt x="1015" y="1723"/>
                    <a:pt x="1055" y="1732"/>
                  </a:cubicBezTo>
                  <a:cubicBezTo>
                    <a:pt x="1094" y="1740"/>
                    <a:pt x="1150" y="1720"/>
                    <a:pt x="1192" y="1757"/>
                  </a:cubicBezTo>
                  <a:cubicBezTo>
                    <a:pt x="1235" y="1793"/>
                    <a:pt x="1251" y="1815"/>
                    <a:pt x="1274" y="1829"/>
                  </a:cubicBezTo>
                  <a:cubicBezTo>
                    <a:pt x="1297" y="1843"/>
                    <a:pt x="1346" y="1837"/>
                    <a:pt x="1356" y="1882"/>
                  </a:cubicBezTo>
                  <a:cubicBezTo>
                    <a:pt x="1366" y="1926"/>
                    <a:pt x="1349" y="1946"/>
                    <a:pt x="1386" y="1948"/>
                  </a:cubicBezTo>
                  <a:cubicBezTo>
                    <a:pt x="1422" y="1951"/>
                    <a:pt x="1435" y="1954"/>
                    <a:pt x="1458" y="1971"/>
                  </a:cubicBezTo>
                  <a:cubicBezTo>
                    <a:pt x="1481" y="1987"/>
                    <a:pt x="1487" y="1998"/>
                    <a:pt x="1520" y="1976"/>
                  </a:cubicBezTo>
                  <a:cubicBezTo>
                    <a:pt x="1553" y="1954"/>
                    <a:pt x="1553" y="1957"/>
                    <a:pt x="1576" y="1971"/>
                  </a:cubicBezTo>
                  <a:cubicBezTo>
                    <a:pt x="1598" y="1984"/>
                    <a:pt x="1618" y="2018"/>
                    <a:pt x="1657" y="1962"/>
                  </a:cubicBezTo>
                  <a:cubicBezTo>
                    <a:pt x="1697" y="1907"/>
                    <a:pt x="1693" y="1907"/>
                    <a:pt x="1720" y="1890"/>
                  </a:cubicBezTo>
                  <a:cubicBezTo>
                    <a:pt x="1746" y="1873"/>
                    <a:pt x="1746" y="1854"/>
                    <a:pt x="1759" y="1823"/>
                  </a:cubicBezTo>
                  <a:cubicBezTo>
                    <a:pt x="1772" y="1793"/>
                    <a:pt x="1782" y="1776"/>
                    <a:pt x="1769" y="1765"/>
                  </a:cubicBezTo>
                  <a:cubicBezTo>
                    <a:pt x="1756" y="1754"/>
                    <a:pt x="1739" y="1720"/>
                    <a:pt x="1772" y="1715"/>
                  </a:cubicBezTo>
                  <a:cubicBezTo>
                    <a:pt x="1794" y="1711"/>
                    <a:pt x="1814" y="1717"/>
                    <a:pt x="1832" y="1724"/>
                  </a:cubicBezTo>
                  <a:cubicBezTo>
                    <a:pt x="1837" y="1721"/>
                    <a:pt x="1843" y="1718"/>
                    <a:pt x="1849" y="1716"/>
                  </a:cubicBezTo>
                  <a:cubicBezTo>
                    <a:pt x="1875" y="1705"/>
                    <a:pt x="1840" y="1645"/>
                    <a:pt x="1853" y="1631"/>
                  </a:cubicBezTo>
                  <a:cubicBezTo>
                    <a:pt x="1866" y="1616"/>
                    <a:pt x="1879" y="1605"/>
                    <a:pt x="1918" y="1586"/>
                  </a:cubicBezTo>
                  <a:cubicBezTo>
                    <a:pt x="1958" y="1568"/>
                    <a:pt x="2015" y="1586"/>
                    <a:pt x="2036" y="1586"/>
                  </a:cubicBezTo>
                  <a:cubicBezTo>
                    <a:pt x="2058" y="1586"/>
                    <a:pt x="2102" y="1590"/>
                    <a:pt x="2124" y="1571"/>
                  </a:cubicBezTo>
                  <a:cubicBezTo>
                    <a:pt x="2146" y="1553"/>
                    <a:pt x="2163" y="1571"/>
                    <a:pt x="2189" y="1597"/>
                  </a:cubicBezTo>
                  <a:cubicBezTo>
                    <a:pt x="2215" y="1623"/>
                    <a:pt x="2233" y="1605"/>
                    <a:pt x="2264" y="1631"/>
                  </a:cubicBezTo>
                  <a:cubicBezTo>
                    <a:pt x="2294" y="1656"/>
                    <a:pt x="2316" y="1616"/>
                    <a:pt x="2347" y="1597"/>
                  </a:cubicBezTo>
                  <a:cubicBezTo>
                    <a:pt x="2377" y="1579"/>
                    <a:pt x="2399" y="1608"/>
                    <a:pt x="2412" y="1638"/>
                  </a:cubicBezTo>
                  <a:cubicBezTo>
                    <a:pt x="2425" y="1668"/>
                    <a:pt x="2469" y="1705"/>
                    <a:pt x="2499" y="1738"/>
                  </a:cubicBezTo>
                  <a:cubicBezTo>
                    <a:pt x="2530" y="1771"/>
                    <a:pt x="2574" y="1768"/>
                    <a:pt x="2626" y="1768"/>
                  </a:cubicBezTo>
                  <a:cubicBezTo>
                    <a:pt x="2679" y="1768"/>
                    <a:pt x="2661" y="1716"/>
                    <a:pt x="2661" y="1686"/>
                  </a:cubicBezTo>
                  <a:cubicBezTo>
                    <a:pt x="2661" y="1656"/>
                    <a:pt x="2705" y="1631"/>
                    <a:pt x="2735" y="1608"/>
                  </a:cubicBezTo>
                  <a:cubicBezTo>
                    <a:pt x="2766" y="1586"/>
                    <a:pt x="2779" y="1616"/>
                    <a:pt x="2805" y="1649"/>
                  </a:cubicBezTo>
                  <a:cubicBezTo>
                    <a:pt x="2831" y="1682"/>
                    <a:pt x="2862" y="1656"/>
                    <a:pt x="2888" y="1627"/>
                  </a:cubicBezTo>
                  <a:cubicBezTo>
                    <a:pt x="2914" y="1597"/>
                    <a:pt x="2932" y="1631"/>
                    <a:pt x="2949" y="1656"/>
                  </a:cubicBezTo>
                  <a:cubicBezTo>
                    <a:pt x="2967" y="1682"/>
                    <a:pt x="2997" y="1649"/>
                    <a:pt x="2997" y="1619"/>
                  </a:cubicBezTo>
                  <a:cubicBezTo>
                    <a:pt x="2997" y="1590"/>
                    <a:pt x="3015" y="1575"/>
                    <a:pt x="3011" y="1530"/>
                  </a:cubicBezTo>
                  <a:cubicBezTo>
                    <a:pt x="3006" y="1486"/>
                    <a:pt x="2971" y="1504"/>
                    <a:pt x="2928" y="1501"/>
                  </a:cubicBezTo>
                  <a:cubicBezTo>
                    <a:pt x="2884" y="1497"/>
                    <a:pt x="2853" y="1475"/>
                    <a:pt x="2831" y="1441"/>
                  </a:cubicBezTo>
                  <a:cubicBezTo>
                    <a:pt x="2810" y="1408"/>
                    <a:pt x="2753" y="1423"/>
                    <a:pt x="2696" y="1416"/>
                  </a:cubicBezTo>
                  <a:cubicBezTo>
                    <a:pt x="2639" y="1408"/>
                    <a:pt x="2644" y="1367"/>
                    <a:pt x="2661" y="1323"/>
                  </a:cubicBezTo>
                  <a:cubicBezTo>
                    <a:pt x="2679" y="1278"/>
                    <a:pt x="2692" y="1319"/>
                    <a:pt x="2722" y="1353"/>
                  </a:cubicBezTo>
                  <a:cubicBezTo>
                    <a:pt x="2753" y="1386"/>
                    <a:pt x="2779" y="1371"/>
                    <a:pt x="2818" y="1382"/>
                  </a:cubicBezTo>
                  <a:cubicBezTo>
                    <a:pt x="2858" y="1393"/>
                    <a:pt x="2866" y="1375"/>
                    <a:pt x="2875" y="1341"/>
                  </a:cubicBezTo>
                  <a:cubicBezTo>
                    <a:pt x="2884" y="1308"/>
                    <a:pt x="2888" y="1282"/>
                    <a:pt x="2884" y="1234"/>
                  </a:cubicBezTo>
                  <a:cubicBezTo>
                    <a:pt x="2879" y="1186"/>
                    <a:pt x="2932" y="1208"/>
                    <a:pt x="2958" y="1182"/>
                  </a:cubicBezTo>
                  <a:cubicBezTo>
                    <a:pt x="2984" y="1156"/>
                    <a:pt x="2997" y="1134"/>
                    <a:pt x="2976" y="1115"/>
                  </a:cubicBezTo>
                  <a:cubicBezTo>
                    <a:pt x="2954" y="1097"/>
                    <a:pt x="2976" y="1063"/>
                    <a:pt x="2993" y="1067"/>
                  </a:cubicBezTo>
                  <a:cubicBezTo>
                    <a:pt x="3011" y="1071"/>
                    <a:pt x="3024" y="1060"/>
                    <a:pt x="3032" y="1026"/>
                  </a:cubicBezTo>
                  <a:cubicBezTo>
                    <a:pt x="3041" y="993"/>
                    <a:pt x="3032" y="1026"/>
                    <a:pt x="3059" y="1045"/>
                  </a:cubicBezTo>
                  <a:cubicBezTo>
                    <a:pt x="3085" y="1063"/>
                    <a:pt x="3089" y="1012"/>
                    <a:pt x="3089" y="997"/>
                  </a:cubicBezTo>
                  <a:cubicBezTo>
                    <a:pt x="3089" y="982"/>
                    <a:pt x="3107" y="967"/>
                    <a:pt x="3124" y="926"/>
                  </a:cubicBezTo>
                  <a:cubicBezTo>
                    <a:pt x="3142" y="886"/>
                    <a:pt x="3115" y="848"/>
                    <a:pt x="3085" y="823"/>
                  </a:cubicBezTo>
                  <a:close/>
                </a:path>
              </a:pathLst>
            </a:custGeom>
            <a:solidFill>
              <a:schemeClr val="accent2"/>
            </a:solidFill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7" name="Freeform 9"/>
            <p:cNvSpPr/>
            <p:nvPr/>
          </p:nvSpPr>
          <p:spPr bwMode="auto">
            <a:xfrm>
              <a:off x="4417" y="5"/>
              <a:ext cx="1343" cy="1064"/>
            </a:xfrm>
            <a:custGeom>
              <a:avLst/>
              <a:gdLst>
                <a:gd name="T0" fmla="*/ 2816 w 2901"/>
                <a:gd name="T1" fmla="*/ 823 h 2299"/>
                <a:gd name="T2" fmla="*/ 2595 w 2901"/>
                <a:gd name="T3" fmla="*/ 966 h 2299"/>
                <a:gd name="T4" fmla="*/ 2459 w 2901"/>
                <a:gd name="T5" fmla="*/ 1101 h 2299"/>
                <a:gd name="T6" fmla="*/ 2172 w 2901"/>
                <a:gd name="T7" fmla="*/ 1175 h 2299"/>
                <a:gd name="T8" fmla="*/ 2095 w 2901"/>
                <a:gd name="T9" fmla="*/ 1030 h 2299"/>
                <a:gd name="T10" fmla="*/ 1971 w 2901"/>
                <a:gd name="T11" fmla="*/ 915 h 2299"/>
                <a:gd name="T12" fmla="*/ 1823 w 2901"/>
                <a:gd name="T13" fmla="*/ 855 h 2299"/>
                <a:gd name="T14" fmla="*/ 1589 w 2901"/>
                <a:gd name="T15" fmla="*/ 817 h 2299"/>
                <a:gd name="T16" fmla="*/ 1344 w 2901"/>
                <a:gd name="T17" fmla="*/ 713 h 2299"/>
                <a:gd name="T18" fmla="*/ 1154 w 2901"/>
                <a:gd name="T19" fmla="*/ 491 h 2299"/>
                <a:gd name="T20" fmla="*/ 1073 w 2901"/>
                <a:gd name="T21" fmla="*/ 352 h 2299"/>
                <a:gd name="T22" fmla="*/ 954 w 2901"/>
                <a:gd name="T23" fmla="*/ 188 h 2299"/>
                <a:gd name="T24" fmla="*/ 814 w 2901"/>
                <a:gd name="T25" fmla="*/ 82 h 2299"/>
                <a:gd name="T26" fmla="*/ 641 w 2901"/>
                <a:gd name="T27" fmla="*/ 75 h 2299"/>
                <a:gd name="T28" fmla="*/ 330 w 2901"/>
                <a:gd name="T29" fmla="*/ 32 h 2299"/>
                <a:gd name="T30" fmla="*/ 64 w 2901"/>
                <a:gd name="T31" fmla="*/ 131 h 2299"/>
                <a:gd name="T32" fmla="*/ 99 w 2901"/>
                <a:gd name="T33" fmla="*/ 248 h 2299"/>
                <a:gd name="T34" fmla="*/ 210 w 2901"/>
                <a:gd name="T35" fmla="*/ 370 h 2299"/>
                <a:gd name="T36" fmla="*/ 348 w 2901"/>
                <a:gd name="T37" fmla="*/ 403 h 2299"/>
                <a:gd name="T38" fmla="*/ 623 w 2901"/>
                <a:gd name="T39" fmla="*/ 576 h 2299"/>
                <a:gd name="T40" fmla="*/ 920 w 2901"/>
                <a:gd name="T41" fmla="*/ 505 h 2299"/>
                <a:gd name="T42" fmla="*/ 970 w 2901"/>
                <a:gd name="T43" fmla="*/ 724 h 2299"/>
                <a:gd name="T44" fmla="*/ 961 w 2901"/>
                <a:gd name="T45" fmla="*/ 1069 h 2299"/>
                <a:gd name="T46" fmla="*/ 911 w 2901"/>
                <a:gd name="T47" fmla="*/ 1289 h 2299"/>
                <a:gd name="T48" fmla="*/ 835 w 2901"/>
                <a:gd name="T49" fmla="*/ 1269 h 2299"/>
                <a:gd name="T50" fmla="*/ 605 w 2901"/>
                <a:gd name="T51" fmla="*/ 1563 h 2299"/>
                <a:gd name="T52" fmla="*/ 721 w 2901"/>
                <a:gd name="T53" fmla="*/ 1730 h 2299"/>
                <a:gd name="T54" fmla="*/ 813 w 2901"/>
                <a:gd name="T55" fmla="*/ 1775 h 2299"/>
                <a:gd name="T56" fmla="*/ 766 w 2901"/>
                <a:gd name="T57" fmla="*/ 1889 h 2299"/>
                <a:gd name="T58" fmla="*/ 934 w 2901"/>
                <a:gd name="T59" fmla="*/ 1865 h 2299"/>
                <a:gd name="T60" fmla="*/ 1114 w 2901"/>
                <a:gd name="T61" fmla="*/ 2027 h 2299"/>
                <a:gd name="T62" fmla="*/ 1330 w 2901"/>
                <a:gd name="T63" fmla="*/ 1982 h 2299"/>
                <a:gd name="T64" fmla="*/ 1520 w 2901"/>
                <a:gd name="T65" fmla="*/ 1990 h 2299"/>
                <a:gd name="T66" fmla="*/ 1651 w 2901"/>
                <a:gd name="T67" fmla="*/ 2118 h 2299"/>
                <a:gd name="T68" fmla="*/ 1868 w 2901"/>
                <a:gd name="T69" fmla="*/ 2210 h 2299"/>
                <a:gd name="T70" fmla="*/ 1914 w 2901"/>
                <a:gd name="T71" fmla="*/ 2071 h 2299"/>
                <a:gd name="T72" fmla="*/ 1976 w 2901"/>
                <a:gd name="T73" fmla="*/ 2205 h 2299"/>
                <a:gd name="T74" fmla="*/ 2156 w 2901"/>
                <a:gd name="T75" fmla="*/ 2255 h 2299"/>
                <a:gd name="T76" fmla="*/ 2284 w 2901"/>
                <a:gd name="T77" fmla="*/ 2138 h 2299"/>
                <a:gd name="T78" fmla="*/ 2431 w 2901"/>
                <a:gd name="T79" fmla="*/ 2205 h 2299"/>
                <a:gd name="T80" fmla="*/ 2507 w 2901"/>
                <a:gd name="T81" fmla="*/ 1988 h 2299"/>
                <a:gd name="T82" fmla="*/ 2515 w 2901"/>
                <a:gd name="T83" fmla="*/ 1808 h 2299"/>
                <a:gd name="T84" fmla="*/ 2733 w 2901"/>
                <a:gd name="T85" fmla="*/ 1728 h 2299"/>
                <a:gd name="T86" fmla="*/ 2800 w 2901"/>
                <a:gd name="T87" fmla="*/ 1657 h 2299"/>
                <a:gd name="T88" fmla="*/ 2824 w 2901"/>
                <a:gd name="T89" fmla="*/ 1501 h 2299"/>
                <a:gd name="T90" fmla="*/ 2857 w 2901"/>
                <a:gd name="T91" fmla="*/ 1357 h 2299"/>
                <a:gd name="T92" fmla="*/ 2834 w 2901"/>
                <a:gd name="T93" fmla="*/ 1193 h 2299"/>
                <a:gd name="T94" fmla="*/ 2870 w 2901"/>
                <a:gd name="T95" fmla="*/ 1063 h 2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01" h="2299">
                  <a:moveTo>
                    <a:pt x="2867" y="958"/>
                  </a:moveTo>
                  <a:cubicBezTo>
                    <a:pt x="2834" y="938"/>
                    <a:pt x="2815" y="941"/>
                    <a:pt x="2819" y="905"/>
                  </a:cubicBezTo>
                  <a:cubicBezTo>
                    <a:pt x="2824" y="869"/>
                    <a:pt x="2841" y="823"/>
                    <a:pt x="2816" y="823"/>
                  </a:cubicBezTo>
                  <a:cubicBezTo>
                    <a:pt x="2792" y="823"/>
                    <a:pt x="2754" y="840"/>
                    <a:pt x="2728" y="859"/>
                  </a:cubicBezTo>
                  <a:cubicBezTo>
                    <a:pt x="2701" y="879"/>
                    <a:pt x="2665" y="895"/>
                    <a:pt x="2647" y="919"/>
                  </a:cubicBezTo>
                  <a:cubicBezTo>
                    <a:pt x="2629" y="942"/>
                    <a:pt x="2624" y="966"/>
                    <a:pt x="2595" y="966"/>
                  </a:cubicBezTo>
                  <a:cubicBezTo>
                    <a:pt x="2566" y="966"/>
                    <a:pt x="2538" y="976"/>
                    <a:pt x="2525" y="998"/>
                  </a:cubicBezTo>
                  <a:cubicBezTo>
                    <a:pt x="2511" y="1020"/>
                    <a:pt x="2475" y="1056"/>
                    <a:pt x="2479" y="1077"/>
                  </a:cubicBezTo>
                  <a:cubicBezTo>
                    <a:pt x="2482" y="1098"/>
                    <a:pt x="2485" y="1091"/>
                    <a:pt x="2459" y="1101"/>
                  </a:cubicBezTo>
                  <a:cubicBezTo>
                    <a:pt x="2433" y="1111"/>
                    <a:pt x="2377" y="1127"/>
                    <a:pt x="2351" y="1140"/>
                  </a:cubicBezTo>
                  <a:cubicBezTo>
                    <a:pt x="2325" y="1152"/>
                    <a:pt x="2258" y="1138"/>
                    <a:pt x="2238" y="1163"/>
                  </a:cubicBezTo>
                  <a:cubicBezTo>
                    <a:pt x="2218" y="1189"/>
                    <a:pt x="2194" y="1200"/>
                    <a:pt x="2172" y="1175"/>
                  </a:cubicBezTo>
                  <a:cubicBezTo>
                    <a:pt x="2151" y="1150"/>
                    <a:pt x="2140" y="1122"/>
                    <a:pt x="2113" y="1109"/>
                  </a:cubicBezTo>
                  <a:cubicBezTo>
                    <a:pt x="2087" y="1097"/>
                    <a:pt x="2076" y="1098"/>
                    <a:pt x="2090" y="1080"/>
                  </a:cubicBezTo>
                  <a:cubicBezTo>
                    <a:pt x="2105" y="1062"/>
                    <a:pt x="2113" y="1047"/>
                    <a:pt x="2095" y="1030"/>
                  </a:cubicBezTo>
                  <a:cubicBezTo>
                    <a:pt x="2077" y="1013"/>
                    <a:pt x="2035" y="1002"/>
                    <a:pt x="2035" y="977"/>
                  </a:cubicBezTo>
                  <a:cubicBezTo>
                    <a:pt x="2035" y="952"/>
                    <a:pt x="2036" y="926"/>
                    <a:pt x="2022" y="916"/>
                  </a:cubicBezTo>
                  <a:cubicBezTo>
                    <a:pt x="2007" y="906"/>
                    <a:pt x="1979" y="895"/>
                    <a:pt x="1971" y="915"/>
                  </a:cubicBezTo>
                  <a:cubicBezTo>
                    <a:pt x="1963" y="934"/>
                    <a:pt x="1964" y="934"/>
                    <a:pt x="1928" y="919"/>
                  </a:cubicBezTo>
                  <a:cubicBezTo>
                    <a:pt x="1892" y="904"/>
                    <a:pt x="1874" y="898"/>
                    <a:pt x="1863" y="888"/>
                  </a:cubicBezTo>
                  <a:cubicBezTo>
                    <a:pt x="1851" y="879"/>
                    <a:pt x="1828" y="865"/>
                    <a:pt x="1823" y="855"/>
                  </a:cubicBezTo>
                  <a:cubicBezTo>
                    <a:pt x="1819" y="845"/>
                    <a:pt x="1786" y="812"/>
                    <a:pt x="1763" y="829"/>
                  </a:cubicBezTo>
                  <a:cubicBezTo>
                    <a:pt x="1740" y="845"/>
                    <a:pt x="1715" y="863"/>
                    <a:pt x="1684" y="851"/>
                  </a:cubicBezTo>
                  <a:cubicBezTo>
                    <a:pt x="1653" y="838"/>
                    <a:pt x="1612" y="802"/>
                    <a:pt x="1589" y="817"/>
                  </a:cubicBezTo>
                  <a:cubicBezTo>
                    <a:pt x="1566" y="833"/>
                    <a:pt x="1479" y="873"/>
                    <a:pt x="1452" y="852"/>
                  </a:cubicBezTo>
                  <a:cubicBezTo>
                    <a:pt x="1424" y="831"/>
                    <a:pt x="1362" y="833"/>
                    <a:pt x="1362" y="792"/>
                  </a:cubicBezTo>
                  <a:cubicBezTo>
                    <a:pt x="1362" y="752"/>
                    <a:pt x="1378" y="733"/>
                    <a:pt x="1344" y="713"/>
                  </a:cubicBezTo>
                  <a:cubicBezTo>
                    <a:pt x="1309" y="694"/>
                    <a:pt x="1293" y="677"/>
                    <a:pt x="1291" y="655"/>
                  </a:cubicBezTo>
                  <a:cubicBezTo>
                    <a:pt x="1289" y="633"/>
                    <a:pt x="1276" y="596"/>
                    <a:pt x="1258" y="584"/>
                  </a:cubicBezTo>
                  <a:cubicBezTo>
                    <a:pt x="1240" y="571"/>
                    <a:pt x="1149" y="507"/>
                    <a:pt x="1154" y="491"/>
                  </a:cubicBezTo>
                  <a:cubicBezTo>
                    <a:pt x="1158" y="474"/>
                    <a:pt x="1176" y="462"/>
                    <a:pt x="1152" y="444"/>
                  </a:cubicBezTo>
                  <a:cubicBezTo>
                    <a:pt x="1127" y="425"/>
                    <a:pt x="1093" y="417"/>
                    <a:pt x="1093" y="399"/>
                  </a:cubicBezTo>
                  <a:cubicBezTo>
                    <a:pt x="1093" y="381"/>
                    <a:pt x="1103" y="366"/>
                    <a:pt x="1073" y="352"/>
                  </a:cubicBezTo>
                  <a:cubicBezTo>
                    <a:pt x="1044" y="338"/>
                    <a:pt x="1029" y="328"/>
                    <a:pt x="1029" y="298"/>
                  </a:cubicBezTo>
                  <a:cubicBezTo>
                    <a:pt x="1029" y="267"/>
                    <a:pt x="1004" y="256"/>
                    <a:pt x="991" y="245"/>
                  </a:cubicBezTo>
                  <a:cubicBezTo>
                    <a:pt x="978" y="234"/>
                    <a:pt x="985" y="204"/>
                    <a:pt x="954" y="188"/>
                  </a:cubicBezTo>
                  <a:cubicBezTo>
                    <a:pt x="923" y="171"/>
                    <a:pt x="896" y="181"/>
                    <a:pt x="896" y="159"/>
                  </a:cubicBezTo>
                  <a:cubicBezTo>
                    <a:pt x="896" y="136"/>
                    <a:pt x="900" y="121"/>
                    <a:pt x="870" y="111"/>
                  </a:cubicBezTo>
                  <a:cubicBezTo>
                    <a:pt x="841" y="102"/>
                    <a:pt x="826" y="97"/>
                    <a:pt x="814" y="82"/>
                  </a:cubicBezTo>
                  <a:cubicBezTo>
                    <a:pt x="803" y="67"/>
                    <a:pt x="773" y="56"/>
                    <a:pt x="759" y="49"/>
                  </a:cubicBezTo>
                  <a:cubicBezTo>
                    <a:pt x="744" y="42"/>
                    <a:pt x="724" y="32"/>
                    <a:pt x="711" y="39"/>
                  </a:cubicBezTo>
                  <a:cubicBezTo>
                    <a:pt x="698" y="46"/>
                    <a:pt x="669" y="72"/>
                    <a:pt x="641" y="75"/>
                  </a:cubicBezTo>
                  <a:cubicBezTo>
                    <a:pt x="613" y="78"/>
                    <a:pt x="569" y="56"/>
                    <a:pt x="539" y="42"/>
                  </a:cubicBezTo>
                  <a:cubicBezTo>
                    <a:pt x="510" y="28"/>
                    <a:pt x="447" y="0"/>
                    <a:pt x="426" y="6"/>
                  </a:cubicBezTo>
                  <a:cubicBezTo>
                    <a:pt x="405" y="11"/>
                    <a:pt x="344" y="17"/>
                    <a:pt x="330" y="32"/>
                  </a:cubicBezTo>
                  <a:cubicBezTo>
                    <a:pt x="315" y="47"/>
                    <a:pt x="285" y="67"/>
                    <a:pt x="246" y="68"/>
                  </a:cubicBezTo>
                  <a:cubicBezTo>
                    <a:pt x="207" y="70"/>
                    <a:pt x="164" y="68"/>
                    <a:pt x="138" y="88"/>
                  </a:cubicBezTo>
                  <a:cubicBezTo>
                    <a:pt x="112" y="107"/>
                    <a:pt x="97" y="120"/>
                    <a:pt x="64" y="131"/>
                  </a:cubicBezTo>
                  <a:cubicBezTo>
                    <a:pt x="56" y="134"/>
                    <a:pt x="46" y="136"/>
                    <a:pt x="36" y="137"/>
                  </a:cubicBezTo>
                  <a:cubicBezTo>
                    <a:pt x="45" y="150"/>
                    <a:pt x="55" y="162"/>
                    <a:pt x="66" y="170"/>
                  </a:cubicBezTo>
                  <a:cubicBezTo>
                    <a:pt x="105" y="198"/>
                    <a:pt x="131" y="209"/>
                    <a:pt x="99" y="248"/>
                  </a:cubicBezTo>
                  <a:cubicBezTo>
                    <a:pt x="66" y="286"/>
                    <a:pt x="0" y="342"/>
                    <a:pt x="66" y="353"/>
                  </a:cubicBezTo>
                  <a:cubicBezTo>
                    <a:pt x="131" y="364"/>
                    <a:pt x="138" y="353"/>
                    <a:pt x="164" y="387"/>
                  </a:cubicBezTo>
                  <a:cubicBezTo>
                    <a:pt x="190" y="420"/>
                    <a:pt x="210" y="403"/>
                    <a:pt x="210" y="370"/>
                  </a:cubicBezTo>
                  <a:cubicBezTo>
                    <a:pt x="210" y="336"/>
                    <a:pt x="236" y="309"/>
                    <a:pt x="256" y="336"/>
                  </a:cubicBezTo>
                  <a:cubicBezTo>
                    <a:pt x="275" y="364"/>
                    <a:pt x="282" y="375"/>
                    <a:pt x="308" y="375"/>
                  </a:cubicBezTo>
                  <a:cubicBezTo>
                    <a:pt x="334" y="375"/>
                    <a:pt x="348" y="353"/>
                    <a:pt x="348" y="403"/>
                  </a:cubicBezTo>
                  <a:cubicBezTo>
                    <a:pt x="348" y="453"/>
                    <a:pt x="361" y="492"/>
                    <a:pt x="367" y="526"/>
                  </a:cubicBezTo>
                  <a:cubicBezTo>
                    <a:pt x="374" y="559"/>
                    <a:pt x="400" y="598"/>
                    <a:pt x="452" y="603"/>
                  </a:cubicBezTo>
                  <a:cubicBezTo>
                    <a:pt x="505" y="609"/>
                    <a:pt x="570" y="587"/>
                    <a:pt x="623" y="576"/>
                  </a:cubicBezTo>
                  <a:cubicBezTo>
                    <a:pt x="675" y="564"/>
                    <a:pt x="701" y="581"/>
                    <a:pt x="741" y="542"/>
                  </a:cubicBezTo>
                  <a:cubicBezTo>
                    <a:pt x="780" y="503"/>
                    <a:pt x="773" y="448"/>
                    <a:pt x="839" y="453"/>
                  </a:cubicBezTo>
                  <a:cubicBezTo>
                    <a:pt x="905" y="459"/>
                    <a:pt x="878" y="474"/>
                    <a:pt x="920" y="505"/>
                  </a:cubicBezTo>
                  <a:cubicBezTo>
                    <a:pt x="961" y="537"/>
                    <a:pt x="1007" y="546"/>
                    <a:pt x="1009" y="574"/>
                  </a:cubicBezTo>
                  <a:cubicBezTo>
                    <a:pt x="1012" y="602"/>
                    <a:pt x="963" y="620"/>
                    <a:pt x="981" y="648"/>
                  </a:cubicBezTo>
                  <a:cubicBezTo>
                    <a:pt x="998" y="676"/>
                    <a:pt x="983" y="705"/>
                    <a:pt x="970" y="724"/>
                  </a:cubicBezTo>
                  <a:cubicBezTo>
                    <a:pt x="957" y="742"/>
                    <a:pt x="933" y="789"/>
                    <a:pt x="937" y="831"/>
                  </a:cubicBezTo>
                  <a:cubicBezTo>
                    <a:pt x="942" y="874"/>
                    <a:pt x="931" y="920"/>
                    <a:pt x="955" y="948"/>
                  </a:cubicBezTo>
                  <a:cubicBezTo>
                    <a:pt x="979" y="976"/>
                    <a:pt x="990" y="1050"/>
                    <a:pt x="961" y="1069"/>
                  </a:cubicBezTo>
                  <a:cubicBezTo>
                    <a:pt x="933" y="1087"/>
                    <a:pt x="911" y="1094"/>
                    <a:pt x="911" y="1119"/>
                  </a:cubicBezTo>
                  <a:cubicBezTo>
                    <a:pt x="911" y="1143"/>
                    <a:pt x="891" y="1174"/>
                    <a:pt x="896" y="1204"/>
                  </a:cubicBezTo>
                  <a:cubicBezTo>
                    <a:pt x="900" y="1233"/>
                    <a:pt x="896" y="1269"/>
                    <a:pt x="911" y="1289"/>
                  </a:cubicBezTo>
                  <a:cubicBezTo>
                    <a:pt x="926" y="1309"/>
                    <a:pt x="933" y="1367"/>
                    <a:pt x="911" y="1356"/>
                  </a:cubicBezTo>
                  <a:cubicBezTo>
                    <a:pt x="889" y="1345"/>
                    <a:pt x="867" y="1335"/>
                    <a:pt x="861" y="1309"/>
                  </a:cubicBezTo>
                  <a:cubicBezTo>
                    <a:pt x="854" y="1283"/>
                    <a:pt x="861" y="1239"/>
                    <a:pt x="835" y="1269"/>
                  </a:cubicBezTo>
                  <a:cubicBezTo>
                    <a:pt x="808" y="1298"/>
                    <a:pt x="806" y="1326"/>
                    <a:pt x="771" y="1365"/>
                  </a:cubicBezTo>
                  <a:cubicBezTo>
                    <a:pt x="736" y="1404"/>
                    <a:pt x="686" y="1452"/>
                    <a:pt x="666" y="1484"/>
                  </a:cubicBezTo>
                  <a:cubicBezTo>
                    <a:pt x="647" y="1515"/>
                    <a:pt x="629" y="1545"/>
                    <a:pt x="605" y="1563"/>
                  </a:cubicBezTo>
                  <a:cubicBezTo>
                    <a:pt x="581" y="1582"/>
                    <a:pt x="562" y="1624"/>
                    <a:pt x="579" y="1645"/>
                  </a:cubicBezTo>
                  <a:cubicBezTo>
                    <a:pt x="597" y="1665"/>
                    <a:pt x="640" y="1684"/>
                    <a:pt x="658" y="1699"/>
                  </a:cubicBezTo>
                  <a:cubicBezTo>
                    <a:pt x="675" y="1713"/>
                    <a:pt x="673" y="1721"/>
                    <a:pt x="721" y="1730"/>
                  </a:cubicBezTo>
                  <a:cubicBezTo>
                    <a:pt x="769" y="1739"/>
                    <a:pt x="776" y="1750"/>
                    <a:pt x="806" y="1732"/>
                  </a:cubicBezTo>
                  <a:cubicBezTo>
                    <a:pt x="837" y="1713"/>
                    <a:pt x="843" y="1712"/>
                    <a:pt x="843" y="1728"/>
                  </a:cubicBezTo>
                  <a:cubicBezTo>
                    <a:pt x="843" y="1745"/>
                    <a:pt x="835" y="1767"/>
                    <a:pt x="813" y="1775"/>
                  </a:cubicBezTo>
                  <a:cubicBezTo>
                    <a:pt x="791" y="1782"/>
                    <a:pt x="736" y="1776"/>
                    <a:pt x="730" y="1799"/>
                  </a:cubicBezTo>
                  <a:cubicBezTo>
                    <a:pt x="723" y="1821"/>
                    <a:pt x="712" y="1849"/>
                    <a:pt x="728" y="1864"/>
                  </a:cubicBezTo>
                  <a:cubicBezTo>
                    <a:pt x="739" y="1875"/>
                    <a:pt x="763" y="1878"/>
                    <a:pt x="766" y="1889"/>
                  </a:cubicBezTo>
                  <a:cubicBezTo>
                    <a:pt x="776" y="1887"/>
                    <a:pt x="789" y="1883"/>
                    <a:pt x="806" y="1879"/>
                  </a:cubicBezTo>
                  <a:cubicBezTo>
                    <a:pt x="852" y="1868"/>
                    <a:pt x="849" y="1854"/>
                    <a:pt x="878" y="1854"/>
                  </a:cubicBezTo>
                  <a:cubicBezTo>
                    <a:pt x="908" y="1854"/>
                    <a:pt x="918" y="1838"/>
                    <a:pt x="934" y="1865"/>
                  </a:cubicBezTo>
                  <a:cubicBezTo>
                    <a:pt x="950" y="1893"/>
                    <a:pt x="937" y="1932"/>
                    <a:pt x="970" y="1949"/>
                  </a:cubicBezTo>
                  <a:cubicBezTo>
                    <a:pt x="1003" y="1965"/>
                    <a:pt x="1000" y="1979"/>
                    <a:pt x="1039" y="2007"/>
                  </a:cubicBezTo>
                  <a:cubicBezTo>
                    <a:pt x="1078" y="2035"/>
                    <a:pt x="1085" y="2041"/>
                    <a:pt x="1114" y="2027"/>
                  </a:cubicBezTo>
                  <a:cubicBezTo>
                    <a:pt x="1144" y="2013"/>
                    <a:pt x="1144" y="1988"/>
                    <a:pt x="1176" y="1999"/>
                  </a:cubicBezTo>
                  <a:cubicBezTo>
                    <a:pt x="1209" y="2010"/>
                    <a:pt x="1212" y="2021"/>
                    <a:pt x="1242" y="2004"/>
                  </a:cubicBezTo>
                  <a:cubicBezTo>
                    <a:pt x="1271" y="1988"/>
                    <a:pt x="1304" y="1952"/>
                    <a:pt x="1330" y="1982"/>
                  </a:cubicBezTo>
                  <a:cubicBezTo>
                    <a:pt x="1357" y="2013"/>
                    <a:pt x="1334" y="2021"/>
                    <a:pt x="1383" y="2024"/>
                  </a:cubicBezTo>
                  <a:cubicBezTo>
                    <a:pt x="1432" y="2027"/>
                    <a:pt x="1435" y="2038"/>
                    <a:pt x="1455" y="2018"/>
                  </a:cubicBezTo>
                  <a:cubicBezTo>
                    <a:pt x="1475" y="1999"/>
                    <a:pt x="1475" y="1985"/>
                    <a:pt x="1520" y="1990"/>
                  </a:cubicBezTo>
                  <a:cubicBezTo>
                    <a:pt x="1566" y="1996"/>
                    <a:pt x="1609" y="2013"/>
                    <a:pt x="1625" y="2027"/>
                  </a:cubicBezTo>
                  <a:cubicBezTo>
                    <a:pt x="1642" y="2041"/>
                    <a:pt x="1632" y="2054"/>
                    <a:pt x="1619" y="2077"/>
                  </a:cubicBezTo>
                  <a:cubicBezTo>
                    <a:pt x="1606" y="2099"/>
                    <a:pt x="1619" y="2116"/>
                    <a:pt x="1651" y="2118"/>
                  </a:cubicBezTo>
                  <a:cubicBezTo>
                    <a:pt x="1684" y="2121"/>
                    <a:pt x="1737" y="2077"/>
                    <a:pt x="1746" y="2107"/>
                  </a:cubicBezTo>
                  <a:cubicBezTo>
                    <a:pt x="1756" y="2138"/>
                    <a:pt x="1766" y="2166"/>
                    <a:pt x="1796" y="2188"/>
                  </a:cubicBezTo>
                  <a:cubicBezTo>
                    <a:pt x="1825" y="2210"/>
                    <a:pt x="1851" y="2210"/>
                    <a:pt x="1868" y="2210"/>
                  </a:cubicBezTo>
                  <a:cubicBezTo>
                    <a:pt x="1884" y="2210"/>
                    <a:pt x="1907" y="2199"/>
                    <a:pt x="1891" y="2180"/>
                  </a:cubicBezTo>
                  <a:cubicBezTo>
                    <a:pt x="1874" y="2160"/>
                    <a:pt x="1851" y="2149"/>
                    <a:pt x="1855" y="2118"/>
                  </a:cubicBezTo>
                  <a:cubicBezTo>
                    <a:pt x="1858" y="2088"/>
                    <a:pt x="1874" y="2068"/>
                    <a:pt x="1914" y="2071"/>
                  </a:cubicBezTo>
                  <a:cubicBezTo>
                    <a:pt x="1953" y="2074"/>
                    <a:pt x="1943" y="2082"/>
                    <a:pt x="1943" y="2107"/>
                  </a:cubicBezTo>
                  <a:cubicBezTo>
                    <a:pt x="1943" y="2132"/>
                    <a:pt x="1923" y="2149"/>
                    <a:pt x="1946" y="2166"/>
                  </a:cubicBezTo>
                  <a:cubicBezTo>
                    <a:pt x="1969" y="2182"/>
                    <a:pt x="1976" y="2185"/>
                    <a:pt x="1976" y="2205"/>
                  </a:cubicBezTo>
                  <a:cubicBezTo>
                    <a:pt x="1976" y="2224"/>
                    <a:pt x="2041" y="2221"/>
                    <a:pt x="2054" y="2252"/>
                  </a:cubicBezTo>
                  <a:cubicBezTo>
                    <a:pt x="2068" y="2282"/>
                    <a:pt x="2081" y="2299"/>
                    <a:pt x="2110" y="2296"/>
                  </a:cubicBezTo>
                  <a:cubicBezTo>
                    <a:pt x="2140" y="2293"/>
                    <a:pt x="2159" y="2288"/>
                    <a:pt x="2156" y="2255"/>
                  </a:cubicBezTo>
                  <a:cubicBezTo>
                    <a:pt x="2153" y="2221"/>
                    <a:pt x="2136" y="2207"/>
                    <a:pt x="2169" y="2199"/>
                  </a:cubicBezTo>
                  <a:cubicBezTo>
                    <a:pt x="2202" y="2191"/>
                    <a:pt x="2228" y="2196"/>
                    <a:pt x="2241" y="2168"/>
                  </a:cubicBezTo>
                  <a:cubicBezTo>
                    <a:pt x="2254" y="2141"/>
                    <a:pt x="2274" y="2110"/>
                    <a:pt x="2284" y="2138"/>
                  </a:cubicBezTo>
                  <a:cubicBezTo>
                    <a:pt x="2294" y="2166"/>
                    <a:pt x="2297" y="2177"/>
                    <a:pt x="2330" y="2152"/>
                  </a:cubicBezTo>
                  <a:cubicBezTo>
                    <a:pt x="2362" y="2127"/>
                    <a:pt x="2336" y="2096"/>
                    <a:pt x="2376" y="2152"/>
                  </a:cubicBezTo>
                  <a:cubicBezTo>
                    <a:pt x="2415" y="2207"/>
                    <a:pt x="2395" y="2202"/>
                    <a:pt x="2431" y="2205"/>
                  </a:cubicBezTo>
                  <a:cubicBezTo>
                    <a:pt x="2460" y="2207"/>
                    <a:pt x="2517" y="2214"/>
                    <a:pt x="2587" y="2205"/>
                  </a:cubicBezTo>
                  <a:cubicBezTo>
                    <a:pt x="2577" y="2174"/>
                    <a:pt x="2552" y="2158"/>
                    <a:pt x="2552" y="2128"/>
                  </a:cubicBezTo>
                  <a:cubicBezTo>
                    <a:pt x="2552" y="2095"/>
                    <a:pt x="2539" y="2018"/>
                    <a:pt x="2507" y="1988"/>
                  </a:cubicBezTo>
                  <a:cubicBezTo>
                    <a:pt x="2474" y="1957"/>
                    <a:pt x="2457" y="1927"/>
                    <a:pt x="2438" y="1908"/>
                  </a:cubicBezTo>
                  <a:cubicBezTo>
                    <a:pt x="2418" y="1890"/>
                    <a:pt x="2405" y="1863"/>
                    <a:pt x="2436" y="1854"/>
                  </a:cubicBezTo>
                  <a:cubicBezTo>
                    <a:pt x="2467" y="1846"/>
                    <a:pt x="2510" y="1835"/>
                    <a:pt x="2515" y="1808"/>
                  </a:cubicBezTo>
                  <a:cubicBezTo>
                    <a:pt x="2520" y="1782"/>
                    <a:pt x="2533" y="1715"/>
                    <a:pt x="2559" y="1718"/>
                  </a:cubicBezTo>
                  <a:cubicBezTo>
                    <a:pt x="2585" y="1721"/>
                    <a:pt x="2621" y="1736"/>
                    <a:pt x="2661" y="1735"/>
                  </a:cubicBezTo>
                  <a:cubicBezTo>
                    <a:pt x="2700" y="1733"/>
                    <a:pt x="2718" y="1738"/>
                    <a:pt x="2733" y="1728"/>
                  </a:cubicBezTo>
                  <a:cubicBezTo>
                    <a:pt x="2747" y="1718"/>
                    <a:pt x="2751" y="1722"/>
                    <a:pt x="2760" y="1726"/>
                  </a:cubicBezTo>
                  <a:cubicBezTo>
                    <a:pt x="2770" y="1731"/>
                    <a:pt x="2806" y="1735"/>
                    <a:pt x="2810" y="1722"/>
                  </a:cubicBezTo>
                  <a:cubicBezTo>
                    <a:pt x="2813" y="1710"/>
                    <a:pt x="2811" y="1672"/>
                    <a:pt x="2800" y="1657"/>
                  </a:cubicBezTo>
                  <a:cubicBezTo>
                    <a:pt x="2788" y="1642"/>
                    <a:pt x="2775" y="1617"/>
                    <a:pt x="2795" y="1603"/>
                  </a:cubicBezTo>
                  <a:cubicBezTo>
                    <a:pt x="2815" y="1589"/>
                    <a:pt x="2847" y="1560"/>
                    <a:pt x="2831" y="1542"/>
                  </a:cubicBezTo>
                  <a:cubicBezTo>
                    <a:pt x="2815" y="1523"/>
                    <a:pt x="2805" y="1512"/>
                    <a:pt x="2824" y="1501"/>
                  </a:cubicBezTo>
                  <a:cubicBezTo>
                    <a:pt x="2844" y="1490"/>
                    <a:pt x="2857" y="1482"/>
                    <a:pt x="2851" y="1465"/>
                  </a:cubicBezTo>
                  <a:cubicBezTo>
                    <a:pt x="2844" y="1448"/>
                    <a:pt x="2813" y="1430"/>
                    <a:pt x="2839" y="1415"/>
                  </a:cubicBezTo>
                  <a:cubicBezTo>
                    <a:pt x="2865" y="1400"/>
                    <a:pt x="2877" y="1380"/>
                    <a:pt x="2857" y="1357"/>
                  </a:cubicBezTo>
                  <a:cubicBezTo>
                    <a:pt x="2837" y="1333"/>
                    <a:pt x="2811" y="1326"/>
                    <a:pt x="2836" y="1308"/>
                  </a:cubicBezTo>
                  <a:cubicBezTo>
                    <a:pt x="2860" y="1290"/>
                    <a:pt x="2851" y="1266"/>
                    <a:pt x="2836" y="1247"/>
                  </a:cubicBezTo>
                  <a:cubicBezTo>
                    <a:pt x="2821" y="1227"/>
                    <a:pt x="2826" y="1211"/>
                    <a:pt x="2834" y="1193"/>
                  </a:cubicBezTo>
                  <a:cubicBezTo>
                    <a:pt x="2842" y="1175"/>
                    <a:pt x="2859" y="1163"/>
                    <a:pt x="2841" y="1148"/>
                  </a:cubicBezTo>
                  <a:cubicBezTo>
                    <a:pt x="2823" y="1133"/>
                    <a:pt x="2810" y="1104"/>
                    <a:pt x="2828" y="1088"/>
                  </a:cubicBezTo>
                  <a:cubicBezTo>
                    <a:pt x="2846" y="1073"/>
                    <a:pt x="2854" y="1065"/>
                    <a:pt x="2870" y="1063"/>
                  </a:cubicBezTo>
                  <a:cubicBezTo>
                    <a:pt x="2887" y="1062"/>
                    <a:pt x="2901" y="1036"/>
                    <a:pt x="2901" y="1013"/>
                  </a:cubicBezTo>
                  <a:cubicBezTo>
                    <a:pt x="2901" y="991"/>
                    <a:pt x="2900" y="977"/>
                    <a:pt x="2867" y="95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8" name="Freeform 10"/>
            <p:cNvSpPr/>
            <p:nvPr/>
          </p:nvSpPr>
          <p:spPr bwMode="auto">
            <a:xfrm>
              <a:off x="4491" y="1174"/>
              <a:ext cx="677" cy="606"/>
            </a:xfrm>
            <a:custGeom>
              <a:avLst/>
              <a:gdLst>
                <a:gd name="T0" fmla="*/ 1410 w 1462"/>
                <a:gd name="T1" fmla="*/ 456 h 1310"/>
                <a:gd name="T2" fmla="*/ 1321 w 1462"/>
                <a:gd name="T3" fmla="*/ 328 h 1310"/>
                <a:gd name="T4" fmla="*/ 1288 w 1462"/>
                <a:gd name="T5" fmla="*/ 242 h 1310"/>
                <a:gd name="T6" fmla="*/ 1187 w 1462"/>
                <a:gd name="T7" fmla="*/ 148 h 1310"/>
                <a:gd name="T8" fmla="*/ 1125 w 1462"/>
                <a:gd name="T9" fmla="*/ 78 h 1310"/>
                <a:gd name="T10" fmla="*/ 1056 w 1462"/>
                <a:gd name="T11" fmla="*/ 117 h 1310"/>
                <a:gd name="T12" fmla="*/ 1013 w 1462"/>
                <a:gd name="T13" fmla="*/ 61 h 1310"/>
                <a:gd name="T14" fmla="*/ 935 w 1462"/>
                <a:gd name="T15" fmla="*/ 31 h 1310"/>
                <a:gd name="T16" fmla="*/ 895 w 1462"/>
                <a:gd name="T17" fmla="*/ 22 h 1310"/>
                <a:gd name="T18" fmla="*/ 886 w 1462"/>
                <a:gd name="T19" fmla="*/ 47 h 1310"/>
                <a:gd name="T20" fmla="*/ 891 w 1462"/>
                <a:gd name="T21" fmla="*/ 57 h 1310"/>
                <a:gd name="T22" fmla="*/ 873 w 1462"/>
                <a:gd name="T23" fmla="*/ 127 h 1310"/>
                <a:gd name="T24" fmla="*/ 817 w 1462"/>
                <a:gd name="T25" fmla="*/ 172 h 1310"/>
                <a:gd name="T26" fmla="*/ 775 w 1462"/>
                <a:gd name="T27" fmla="*/ 227 h 1310"/>
                <a:gd name="T28" fmla="*/ 718 w 1462"/>
                <a:gd name="T29" fmla="*/ 236 h 1310"/>
                <a:gd name="T30" fmla="*/ 668 w 1462"/>
                <a:gd name="T31" fmla="*/ 227 h 1310"/>
                <a:gd name="T32" fmla="*/ 640 w 1462"/>
                <a:gd name="T33" fmla="*/ 327 h 1310"/>
                <a:gd name="T34" fmla="*/ 557 w 1462"/>
                <a:gd name="T35" fmla="*/ 316 h 1310"/>
                <a:gd name="T36" fmla="*/ 493 w 1462"/>
                <a:gd name="T37" fmla="*/ 338 h 1310"/>
                <a:gd name="T38" fmla="*/ 454 w 1462"/>
                <a:gd name="T39" fmla="*/ 355 h 1310"/>
                <a:gd name="T40" fmla="*/ 413 w 1462"/>
                <a:gd name="T41" fmla="*/ 414 h 1310"/>
                <a:gd name="T42" fmla="*/ 356 w 1462"/>
                <a:gd name="T43" fmla="*/ 444 h 1310"/>
                <a:gd name="T44" fmla="*/ 290 w 1462"/>
                <a:gd name="T45" fmla="*/ 520 h 1310"/>
                <a:gd name="T46" fmla="*/ 233 w 1462"/>
                <a:gd name="T47" fmla="*/ 583 h 1310"/>
                <a:gd name="T48" fmla="*/ 179 w 1462"/>
                <a:gd name="T49" fmla="*/ 505 h 1310"/>
                <a:gd name="T50" fmla="*/ 107 w 1462"/>
                <a:gd name="T51" fmla="*/ 461 h 1310"/>
                <a:gd name="T52" fmla="*/ 65 w 1462"/>
                <a:gd name="T53" fmla="*/ 468 h 1310"/>
                <a:gd name="T54" fmla="*/ 61 w 1462"/>
                <a:gd name="T55" fmla="*/ 516 h 1310"/>
                <a:gd name="T56" fmla="*/ 78 w 1462"/>
                <a:gd name="T57" fmla="*/ 555 h 1310"/>
                <a:gd name="T58" fmla="*/ 94 w 1462"/>
                <a:gd name="T59" fmla="*/ 633 h 1310"/>
                <a:gd name="T60" fmla="*/ 107 w 1462"/>
                <a:gd name="T61" fmla="*/ 705 h 1310"/>
                <a:gd name="T62" fmla="*/ 54 w 1462"/>
                <a:gd name="T63" fmla="*/ 791 h 1310"/>
                <a:gd name="T64" fmla="*/ 24 w 1462"/>
                <a:gd name="T65" fmla="*/ 854 h 1310"/>
                <a:gd name="T66" fmla="*/ 94 w 1462"/>
                <a:gd name="T67" fmla="*/ 894 h 1310"/>
                <a:gd name="T68" fmla="*/ 198 w 1462"/>
                <a:gd name="T69" fmla="*/ 930 h 1310"/>
                <a:gd name="T70" fmla="*/ 295 w 1462"/>
                <a:gd name="T71" fmla="*/ 1052 h 1310"/>
                <a:gd name="T72" fmla="*/ 415 w 1462"/>
                <a:gd name="T73" fmla="*/ 928 h 1310"/>
                <a:gd name="T74" fmla="*/ 550 w 1462"/>
                <a:gd name="T75" fmla="*/ 757 h 1310"/>
                <a:gd name="T76" fmla="*/ 716 w 1462"/>
                <a:gd name="T77" fmla="*/ 791 h 1310"/>
                <a:gd name="T78" fmla="*/ 764 w 1462"/>
                <a:gd name="T79" fmla="*/ 872 h 1310"/>
                <a:gd name="T80" fmla="*/ 672 w 1462"/>
                <a:gd name="T81" fmla="*/ 991 h 1310"/>
                <a:gd name="T82" fmla="*/ 633 w 1462"/>
                <a:gd name="T83" fmla="*/ 1091 h 1310"/>
                <a:gd name="T84" fmla="*/ 699 w 1462"/>
                <a:gd name="T85" fmla="*/ 1139 h 1310"/>
                <a:gd name="T86" fmla="*/ 725 w 1462"/>
                <a:gd name="T87" fmla="*/ 1161 h 1310"/>
                <a:gd name="T88" fmla="*/ 664 w 1462"/>
                <a:gd name="T89" fmla="*/ 1228 h 1310"/>
                <a:gd name="T90" fmla="*/ 620 w 1462"/>
                <a:gd name="T91" fmla="*/ 1284 h 1310"/>
                <a:gd name="T92" fmla="*/ 712 w 1462"/>
                <a:gd name="T93" fmla="*/ 1269 h 1310"/>
                <a:gd name="T94" fmla="*/ 830 w 1462"/>
                <a:gd name="T95" fmla="*/ 1161 h 1310"/>
                <a:gd name="T96" fmla="*/ 956 w 1462"/>
                <a:gd name="T97" fmla="*/ 1028 h 1310"/>
                <a:gd name="T98" fmla="*/ 1061 w 1462"/>
                <a:gd name="T99" fmla="*/ 965 h 1310"/>
                <a:gd name="T100" fmla="*/ 1170 w 1462"/>
                <a:gd name="T101" fmla="*/ 920 h 1310"/>
                <a:gd name="T102" fmla="*/ 1239 w 1462"/>
                <a:gd name="T103" fmla="*/ 884 h 1310"/>
                <a:gd name="T104" fmla="*/ 1262 w 1462"/>
                <a:gd name="T105" fmla="*/ 802 h 1310"/>
                <a:gd name="T106" fmla="*/ 1411 w 1462"/>
                <a:gd name="T107" fmla="*/ 657 h 1310"/>
                <a:gd name="T108" fmla="*/ 1460 w 1462"/>
                <a:gd name="T109" fmla="*/ 630 h 1310"/>
                <a:gd name="T110" fmla="*/ 1462 w 1462"/>
                <a:gd name="T111" fmla="*/ 528 h 1310"/>
                <a:gd name="T112" fmla="*/ 1410 w 1462"/>
                <a:gd name="T113" fmla="*/ 456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62" h="1310">
                  <a:moveTo>
                    <a:pt x="1410" y="456"/>
                  </a:moveTo>
                  <a:cubicBezTo>
                    <a:pt x="1374" y="428"/>
                    <a:pt x="1321" y="384"/>
                    <a:pt x="1321" y="328"/>
                  </a:cubicBezTo>
                  <a:cubicBezTo>
                    <a:pt x="1321" y="273"/>
                    <a:pt x="1324" y="275"/>
                    <a:pt x="1288" y="242"/>
                  </a:cubicBezTo>
                  <a:cubicBezTo>
                    <a:pt x="1252" y="209"/>
                    <a:pt x="1213" y="195"/>
                    <a:pt x="1187" y="148"/>
                  </a:cubicBezTo>
                  <a:cubicBezTo>
                    <a:pt x="1161" y="100"/>
                    <a:pt x="1144" y="78"/>
                    <a:pt x="1125" y="78"/>
                  </a:cubicBezTo>
                  <a:cubicBezTo>
                    <a:pt x="1105" y="78"/>
                    <a:pt x="1098" y="173"/>
                    <a:pt x="1056" y="117"/>
                  </a:cubicBezTo>
                  <a:cubicBezTo>
                    <a:pt x="1013" y="61"/>
                    <a:pt x="1056" y="67"/>
                    <a:pt x="1013" y="61"/>
                  </a:cubicBezTo>
                  <a:cubicBezTo>
                    <a:pt x="971" y="56"/>
                    <a:pt x="957" y="47"/>
                    <a:pt x="935" y="31"/>
                  </a:cubicBezTo>
                  <a:cubicBezTo>
                    <a:pt x="912" y="14"/>
                    <a:pt x="908" y="0"/>
                    <a:pt x="895" y="22"/>
                  </a:cubicBezTo>
                  <a:cubicBezTo>
                    <a:pt x="890" y="31"/>
                    <a:pt x="888" y="40"/>
                    <a:pt x="886" y="47"/>
                  </a:cubicBezTo>
                  <a:cubicBezTo>
                    <a:pt x="888" y="49"/>
                    <a:pt x="890" y="52"/>
                    <a:pt x="891" y="57"/>
                  </a:cubicBezTo>
                  <a:cubicBezTo>
                    <a:pt x="895" y="81"/>
                    <a:pt x="908" y="105"/>
                    <a:pt x="873" y="127"/>
                  </a:cubicBezTo>
                  <a:cubicBezTo>
                    <a:pt x="838" y="149"/>
                    <a:pt x="817" y="140"/>
                    <a:pt x="817" y="172"/>
                  </a:cubicBezTo>
                  <a:cubicBezTo>
                    <a:pt x="817" y="203"/>
                    <a:pt x="797" y="222"/>
                    <a:pt x="775" y="227"/>
                  </a:cubicBezTo>
                  <a:cubicBezTo>
                    <a:pt x="753" y="233"/>
                    <a:pt x="734" y="246"/>
                    <a:pt x="718" y="236"/>
                  </a:cubicBezTo>
                  <a:cubicBezTo>
                    <a:pt x="703" y="227"/>
                    <a:pt x="675" y="211"/>
                    <a:pt x="668" y="227"/>
                  </a:cubicBezTo>
                  <a:cubicBezTo>
                    <a:pt x="662" y="244"/>
                    <a:pt x="681" y="331"/>
                    <a:pt x="640" y="327"/>
                  </a:cubicBezTo>
                  <a:cubicBezTo>
                    <a:pt x="598" y="324"/>
                    <a:pt x="576" y="285"/>
                    <a:pt x="557" y="316"/>
                  </a:cubicBezTo>
                  <a:cubicBezTo>
                    <a:pt x="537" y="348"/>
                    <a:pt x="513" y="338"/>
                    <a:pt x="493" y="338"/>
                  </a:cubicBezTo>
                  <a:cubicBezTo>
                    <a:pt x="474" y="338"/>
                    <a:pt x="458" y="331"/>
                    <a:pt x="454" y="355"/>
                  </a:cubicBezTo>
                  <a:cubicBezTo>
                    <a:pt x="450" y="379"/>
                    <a:pt x="441" y="401"/>
                    <a:pt x="413" y="414"/>
                  </a:cubicBezTo>
                  <a:cubicBezTo>
                    <a:pt x="384" y="427"/>
                    <a:pt x="373" y="424"/>
                    <a:pt x="356" y="444"/>
                  </a:cubicBezTo>
                  <a:cubicBezTo>
                    <a:pt x="338" y="464"/>
                    <a:pt x="297" y="494"/>
                    <a:pt x="290" y="520"/>
                  </a:cubicBezTo>
                  <a:cubicBezTo>
                    <a:pt x="284" y="546"/>
                    <a:pt x="260" y="620"/>
                    <a:pt x="233" y="583"/>
                  </a:cubicBezTo>
                  <a:cubicBezTo>
                    <a:pt x="207" y="546"/>
                    <a:pt x="209" y="535"/>
                    <a:pt x="179" y="505"/>
                  </a:cubicBezTo>
                  <a:cubicBezTo>
                    <a:pt x="148" y="476"/>
                    <a:pt x="124" y="487"/>
                    <a:pt x="107" y="461"/>
                  </a:cubicBezTo>
                  <a:cubicBezTo>
                    <a:pt x="89" y="435"/>
                    <a:pt x="72" y="453"/>
                    <a:pt x="65" y="468"/>
                  </a:cubicBezTo>
                  <a:cubicBezTo>
                    <a:pt x="59" y="483"/>
                    <a:pt x="35" y="503"/>
                    <a:pt x="61" y="516"/>
                  </a:cubicBezTo>
                  <a:cubicBezTo>
                    <a:pt x="87" y="529"/>
                    <a:pt x="78" y="539"/>
                    <a:pt x="78" y="555"/>
                  </a:cubicBezTo>
                  <a:cubicBezTo>
                    <a:pt x="78" y="572"/>
                    <a:pt x="70" y="600"/>
                    <a:pt x="94" y="633"/>
                  </a:cubicBezTo>
                  <a:cubicBezTo>
                    <a:pt x="118" y="666"/>
                    <a:pt x="129" y="681"/>
                    <a:pt x="107" y="705"/>
                  </a:cubicBezTo>
                  <a:cubicBezTo>
                    <a:pt x="85" y="729"/>
                    <a:pt x="59" y="763"/>
                    <a:pt x="54" y="791"/>
                  </a:cubicBezTo>
                  <a:cubicBezTo>
                    <a:pt x="50" y="818"/>
                    <a:pt x="0" y="818"/>
                    <a:pt x="24" y="854"/>
                  </a:cubicBezTo>
                  <a:cubicBezTo>
                    <a:pt x="48" y="889"/>
                    <a:pt x="63" y="891"/>
                    <a:pt x="94" y="894"/>
                  </a:cubicBezTo>
                  <a:cubicBezTo>
                    <a:pt x="124" y="898"/>
                    <a:pt x="190" y="907"/>
                    <a:pt x="198" y="930"/>
                  </a:cubicBezTo>
                  <a:cubicBezTo>
                    <a:pt x="206" y="949"/>
                    <a:pt x="264" y="1009"/>
                    <a:pt x="295" y="1052"/>
                  </a:cubicBezTo>
                  <a:cubicBezTo>
                    <a:pt x="330" y="1027"/>
                    <a:pt x="369" y="991"/>
                    <a:pt x="415" y="928"/>
                  </a:cubicBezTo>
                  <a:cubicBezTo>
                    <a:pt x="485" y="831"/>
                    <a:pt x="445" y="754"/>
                    <a:pt x="550" y="757"/>
                  </a:cubicBezTo>
                  <a:cubicBezTo>
                    <a:pt x="655" y="761"/>
                    <a:pt x="694" y="761"/>
                    <a:pt x="716" y="791"/>
                  </a:cubicBezTo>
                  <a:cubicBezTo>
                    <a:pt x="738" y="820"/>
                    <a:pt x="808" y="817"/>
                    <a:pt x="764" y="872"/>
                  </a:cubicBezTo>
                  <a:cubicBezTo>
                    <a:pt x="720" y="928"/>
                    <a:pt x="694" y="972"/>
                    <a:pt x="672" y="991"/>
                  </a:cubicBezTo>
                  <a:cubicBezTo>
                    <a:pt x="651" y="1009"/>
                    <a:pt x="594" y="1065"/>
                    <a:pt x="633" y="1091"/>
                  </a:cubicBezTo>
                  <a:cubicBezTo>
                    <a:pt x="672" y="1117"/>
                    <a:pt x="655" y="1135"/>
                    <a:pt x="699" y="1139"/>
                  </a:cubicBezTo>
                  <a:cubicBezTo>
                    <a:pt x="742" y="1143"/>
                    <a:pt x="738" y="1117"/>
                    <a:pt x="725" y="1161"/>
                  </a:cubicBezTo>
                  <a:cubicBezTo>
                    <a:pt x="712" y="1206"/>
                    <a:pt x="720" y="1213"/>
                    <a:pt x="664" y="1228"/>
                  </a:cubicBezTo>
                  <a:cubicBezTo>
                    <a:pt x="607" y="1243"/>
                    <a:pt x="616" y="1258"/>
                    <a:pt x="620" y="1284"/>
                  </a:cubicBezTo>
                  <a:cubicBezTo>
                    <a:pt x="624" y="1310"/>
                    <a:pt x="668" y="1295"/>
                    <a:pt x="712" y="1269"/>
                  </a:cubicBezTo>
                  <a:cubicBezTo>
                    <a:pt x="755" y="1243"/>
                    <a:pt x="803" y="1206"/>
                    <a:pt x="830" y="1161"/>
                  </a:cubicBezTo>
                  <a:cubicBezTo>
                    <a:pt x="856" y="1117"/>
                    <a:pt x="895" y="1057"/>
                    <a:pt x="956" y="1028"/>
                  </a:cubicBezTo>
                  <a:cubicBezTo>
                    <a:pt x="1018" y="998"/>
                    <a:pt x="1009" y="987"/>
                    <a:pt x="1061" y="965"/>
                  </a:cubicBezTo>
                  <a:cubicBezTo>
                    <a:pt x="1114" y="943"/>
                    <a:pt x="1127" y="935"/>
                    <a:pt x="1170" y="920"/>
                  </a:cubicBezTo>
                  <a:cubicBezTo>
                    <a:pt x="1202" y="909"/>
                    <a:pt x="1216" y="885"/>
                    <a:pt x="1239" y="884"/>
                  </a:cubicBezTo>
                  <a:cubicBezTo>
                    <a:pt x="1240" y="852"/>
                    <a:pt x="1245" y="812"/>
                    <a:pt x="1262" y="802"/>
                  </a:cubicBezTo>
                  <a:cubicBezTo>
                    <a:pt x="1293" y="783"/>
                    <a:pt x="1358" y="683"/>
                    <a:pt x="1411" y="657"/>
                  </a:cubicBezTo>
                  <a:cubicBezTo>
                    <a:pt x="1425" y="650"/>
                    <a:pt x="1443" y="640"/>
                    <a:pt x="1460" y="630"/>
                  </a:cubicBezTo>
                  <a:cubicBezTo>
                    <a:pt x="1461" y="592"/>
                    <a:pt x="1462" y="543"/>
                    <a:pt x="1462" y="528"/>
                  </a:cubicBezTo>
                  <a:cubicBezTo>
                    <a:pt x="1462" y="503"/>
                    <a:pt x="1446" y="484"/>
                    <a:pt x="1410" y="45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>
              <a:off x="4637" y="856"/>
              <a:ext cx="985" cy="609"/>
            </a:xfrm>
            <a:custGeom>
              <a:avLst/>
              <a:gdLst>
                <a:gd name="T0" fmla="*/ 2111 w 2127"/>
                <a:gd name="T1" fmla="*/ 367 h 1316"/>
                <a:gd name="T2" fmla="*/ 1900 w 2127"/>
                <a:gd name="T3" fmla="*/ 314 h 1316"/>
                <a:gd name="T4" fmla="*/ 1808 w 2127"/>
                <a:gd name="T5" fmla="*/ 300 h 1316"/>
                <a:gd name="T6" fmla="*/ 1693 w 2127"/>
                <a:gd name="T7" fmla="*/ 361 h 1316"/>
                <a:gd name="T8" fmla="*/ 1634 w 2127"/>
                <a:gd name="T9" fmla="*/ 458 h 1316"/>
                <a:gd name="T10" fmla="*/ 1500 w 2127"/>
                <a:gd name="T11" fmla="*/ 367 h 1316"/>
                <a:gd name="T12" fmla="*/ 1467 w 2127"/>
                <a:gd name="T13" fmla="*/ 269 h 1316"/>
                <a:gd name="T14" fmla="*/ 1379 w 2127"/>
                <a:gd name="T15" fmla="*/ 280 h 1316"/>
                <a:gd name="T16" fmla="*/ 1392 w 2127"/>
                <a:gd name="T17" fmla="*/ 372 h 1316"/>
                <a:gd name="T18" fmla="*/ 1270 w 2127"/>
                <a:gd name="T19" fmla="*/ 269 h 1316"/>
                <a:gd name="T20" fmla="*/ 1143 w 2127"/>
                <a:gd name="T21" fmla="*/ 239 h 1316"/>
                <a:gd name="T22" fmla="*/ 1044 w 2127"/>
                <a:gd name="T23" fmla="*/ 152 h 1316"/>
                <a:gd name="T24" fmla="*/ 907 w 2127"/>
                <a:gd name="T25" fmla="*/ 186 h 1316"/>
                <a:gd name="T26" fmla="*/ 766 w 2127"/>
                <a:gd name="T27" fmla="*/ 166 h 1316"/>
                <a:gd name="T28" fmla="*/ 638 w 2127"/>
                <a:gd name="T29" fmla="*/ 189 h 1316"/>
                <a:gd name="T30" fmla="*/ 494 w 2127"/>
                <a:gd name="T31" fmla="*/ 111 h 1316"/>
                <a:gd name="T32" fmla="*/ 402 w 2127"/>
                <a:gd name="T33" fmla="*/ 16 h 1316"/>
                <a:gd name="T34" fmla="*/ 290 w 2127"/>
                <a:gd name="T35" fmla="*/ 51 h 1316"/>
                <a:gd name="T36" fmla="*/ 245 w 2127"/>
                <a:gd name="T37" fmla="*/ 114 h 1316"/>
                <a:gd name="T38" fmla="*/ 160 w 2127"/>
                <a:gd name="T39" fmla="*/ 157 h 1316"/>
                <a:gd name="T40" fmla="*/ 64 w 2127"/>
                <a:gd name="T41" fmla="*/ 146 h 1316"/>
                <a:gd name="T42" fmla="*/ 103 w 2127"/>
                <a:gd name="T43" fmla="*/ 239 h 1316"/>
                <a:gd name="T44" fmla="*/ 177 w 2127"/>
                <a:gd name="T45" fmla="*/ 316 h 1316"/>
                <a:gd name="T46" fmla="*/ 180 w 2127"/>
                <a:gd name="T47" fmla="*/ 478 h 1316"/>
                <a:gd name="T48" fmla="*/ 271 w 2127"/>
                <a:gd name="T49" fmla="*/ 569 h 1316"/>
                <a:gd name="T50" fmla="*/ 404 w 2127"/>
                <a:gd name="T51" fmla="*/ 493 h 1316"/>
                <a:gd name="T52" fmla="*/ 512 w 2127"/>
                <a:gd name="T53" fmla="*/ 637 h 1316"/>
                <a:gd name="T54" fmla="*/ 570 w 2127"/>
                <a:gd name="T55" fmla="*/ 733 h 1316"/>
                <a:gd name="T56" fmla="*/ 619 w 2127"/>
                <a:gd name="T57" fmla="*/ 717 h 1316"/>
                <a:gd name="T58" fmla="*/ 740 w 2127"/>
                <a:gd name="T59" fmla="*/ 803 h 1316"/>
                <a:gd name="T60" fmla="*/ 871 w 2127"/>
                <a:gd name="T61" fmla="*/ 834 h 1316"/>
                <a:gd name="T62" fmla="*/ 1005 w 2127"/>
                <a:gd name="T63" fmla="*/ 1014 h 1316"/>
                <a:gd name="T64" fmla="*/ 1146 w 2127"/>
                <a:gd name="T65" fmla="*/ 1214 h 1316"/>
                <a:gd name="T66" fmla="*/ 1243 w 2127"/>
                <a:gd name="T67" fmla="*/ 1228 h 1316"/>
                <a:gd name="T68" fmla="*/ 1339 w 2127"/>
                <a:gd name="T69" fmla="*/ 995 h 1316"/>
                <a:gd name="T70" fmla="*/ 1470 w 2127"/>
                <a:gd name="T71" fmla="*/ 1039 h 1316"/>
                <a:gd name="T72" fmla="*/ 1552 w 2127"/>
                <a:gd name="T73" fmla="*/ 1039 h 1316"/>
                <a:gd name="T74" fmla="*/ 1647 w 2127"/>
                <a:gd name="T75" fmla="*/ 1017 h 1316"/>
                <a:gd name="T76" fmla="*/ 1587 w 2127"/>
                <a:gd name="T77" fmla="*/ 911 h 1316"/>
                <a:gd name="T78" fmla="*/ 1693 w 2127"/>
                <a:gd name="T79" fmla="*/ 846 h 1316"/>
                <a:gd name="T80" fmla="*/ 1811 w 2127"/>
                <a:gd name="T81" fmla="*/ 714 h 1316"/>
                <a:gd name="T82" fmla="*/ 1862 w 2127"/>
                <a:gd name="T83" fmla="*/ 588 h 1316"/>
                <a:gd name="T84" fmla="*/ 1978 w 2127"/>
                <a:gd name="T85" fmla="*/ 596 h 1316"/>
                <a:gd name="T86" fmla="*/ 2127 w 2127"/>
                <a:gd name="T87" fmla="*/ 489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27" h="1316">
                  <a:moveTo>
                    <a:pt x="2114" y="376"/>
                  </a:moveTo>
                  <a:cubicBezTo>
                    <a:pt x="2113" y="373"/>
                    <a:pt x="2112" y="370"/>
                    <a:pt x="2111" y="367"/>
                  </a:cubicBezTo>
                  <a:cubicBezTo>
                    <a:pt x="2041" y="376"/>
                    <a:pt x="1984" y="369"/>
                    <a:pt x="1955" y="367"/>
                  </a:cubicBezTo>
                  <a:cubicBezTo>
                    <a:pt x="1919" y="364"/>
                    <a:pt x="1939" y="369"/>
                    <a:pt x="1900" y="314"/>
                  </a:cubicBezTo>
                  <a:cubicBezTo>
                    <a:pt x="1860" y="258"/>
                    <a:pt x="1886" y="289"/>
                    <a:pt x="1854" y="314"/>
                  </a:cubicBezTo>
                  <a:cubicBezTo>
                    <a:pt x="1821" y="339"/>
                    <a:pt x="1818" y="328"/>
                    <a:pt x="1808" y="300"/>
                  </a:cubicBezTo>
                  <a:cubicBezTo>
                    <a:pt x="1798" y="272"/>
                    <a:pt x="1778" y="303"/>
                    <a:pt x="1765" y="330"/>
                  </a:cubicBezTo>
                  <a:cubicBezTo>
                    <a:pt x="1752" y="358"/>
                    <a:pt x="1726" y="353"/>
                    <a:pt x="1693" y="361"/>
                  </a:cubicBezTo>
                  <a:cubicBezTo>
                    <a:pt x="1660" y="369"/>
                    <a:pt x="1677" y="383"/>
                    <a:pt x="1680" y="417"/>
                  </a:cubicBezTo>
                  <a:cubicBezTo>
                    <a:pt x="1683" y="450"/>
                    <a:pt x="1664" y="455"/>
                    <a:pt x="1634" y="458"/>
                  </a:cubicBezTo>
                  <a:cubicBezTo>
                    <a:pt x="1605" y="461"/>
                    <a:pt x="1592" y="444"/>
                    <a:pt x="1578" y="414"/>
                  </a:cubicBezTo>
                  <a:cubicBezTo>
                    <a:pt x="1565" y="383"/>
                    <a:pt x="1500" y="386"/>
                    <a:pt x="1500" y="367"/>
                  </a:cubicBezTo>
                  <a:cubicBezTo>
                    <a:pt x="1500" y="347"/>
                    <a:pt x="1493" y="344"/>
                    <a:pt x="1470" y="328"/>
                  </a:cubicBezTo>
                  <a:cubicBezTo>
                    <a:pt x="1447" y="311"/>
                    <a:pt x="1467" y="294"/>
                    <a:pt x="1467" y="269"/>
                  </a:cubicBezTo>
                  <a:cubicBezTo>
                    <a:pt x="1467" y="244"/>
                    <a:pt x="1477" y="236"/>
                    <a:pt x="1438" y="233"/>
                  </a:cubicBezTo>
                  <a:cubicBezTo>
                    <a:pt x="1398" y="230"/>
                    <a:pt x="1382" y="250"/>
                    <a:pt x="1379" y="280"/>
                  </a:cubicBezTo>
                  <a:cubicBezTo>
                    <a:pt x="1375" y="311"/>
                    <a:pt x="1398" y="322"/>
                    <a:pt x="1415" y="342"/>
                  </a:cubicBezTo>
                  <a:cubicBezTo>
                    <a:pt x="1431" y="361"/>
                    <a:pt x="1408" y="372"/>
                    <a:pt x="1392" y="372"/>
                  </a:cubicBezTo>
                  <a:cubicBezTo>
                    <a:pt x="1375" y="372"/>
                    <a:pt x="1349" y="372"/>
                    <a:pt x="1320" y="350"/>
                  </a:cubicBezTo>
                  <a:cubicBezTo>
                    <a:pt x="1290" y="328"/>
                    <a:pt x="1280" y="300"/>
                    <a:pt x="1270" y="269"/>
                  </a:cubicBezTo>
                  <a:cubicBezTo>
                    <a:pt x="1261" y="239"/>
                    <a:pt x="1208" y="283"/>
                    <a:pt x="1175" y="280"/>
                  </a:cubicBezTo>
                  <a:cubicBezTo>
                    <a:pt x="1143" y="278"/>
                    <a:pt x="1130" y="261"/>
                    <a:pt x="1143" y="239"/>
                  </a:cubicBezTo>
                  <a:cubicBezTo>
                    <a:pt x="1156" y="216"/>
                    <a:pt x="1166" y="203"/>
                    <a:pt x="1149" y="189"/>
                  </a:cubicBezTo>
                  <a:cubicBezTo>
                    <a:pt x="1133" y="175"/>
                    <a:pt x="1090" y="158"/>
                    <a:pt x="1044" y="152"/>
                  </a:cubicBezTo>
                  <a:cubicBezTo>
                    <a:pt x="999" y="147"/>
                    <a:pt x="999" y="161"/>
                    <a:pt x="979" y="180"/>
                  </a:cubicBezTo>
                  <a:cubicBezTo>
                    <a:pt x="959" y="200"/>
                    <a:pt x="956" y="189"/>
                    <a:pt x="907" y="186"/>
                  </a:cubicBezTo>
                  <a:cubicBezTo>
                    <a:pt x="858" y="183"/>
                    <a:pt x="881" y="175"/>
                    <a:pt x="854" y="144"/>
                  </a:cubicBezTo>
                  <a:cubicBezTo>
                    <a:pt x="828" y="114"/>
                    <a:pt x="795" y="150"/>
                    <a:pt x="766" y="166"/>
                  </a:cubicBezTo>
                  <a:cubicBezTo>
                    <a:pt x="736" y="183"/>
                    <a:pt x="733" y="172"/>
                    <a:pt x="700" y="161"/>
                  </a:cubicBezTo>
                  <a:cubicBezTo>
                    <a:pt x="668" y="150"/>
                    <a:pt x="668" y="175"/>
                    <a:pt x="638" y="189"/>
                  </a:cubicBezTo>
                  <a:cubicBezTo>
                    <a:pt x="609" y="203"/>
                    <a:pt x="602" y="197"/>
                    <a:pt x="563" y="169"/>
                  </a:cubicBezTo>
                  <a:cubicBezTo>
                    <a:pt x="524" y="141"/>
                    <a:pt x="527" y="127"/>
                    <a:pt x="494" y="111"/>
                  </a:cubicBezTo>
                  <a:cubicBezTo>
                    <a:pt x="461" y="94"/>
                    <a:pt x="474" y="55"/>
                    <a:pt x="458" y="27"/>
                  </a:cubicBezTo>
                  <a:cubicBezTo>
                    <a:pt x="442" y="0"/>
                    <a:pt x="432" y="16"/>
                    <a:pt x="402" y="16"/>
                  </a:cubicBezTo>
                  <a:cubicBezTo>
                    <a:pt x="373" y="16"/>
                    <a:pt x="376" y="30"/>
                    <a:pt x="330" y="41"/>
                  </a:cubicBezTo>
                  <a:cubicBezTo>
                    <a:pt x="313" y="45"/>
                    <a:pt x="300" y="49"/>
                    <a:pt x="290" y="51"/>
                  </a:cubicBezTo>
                  <a:cubicBezTo>
                    <a:pt x="291" y="55"/>
                    <a:pt x="290" y="59"/>
                    <a:pt x="287" y="64"/>
                  </a:cubicBezTo>
                  <a:cubicBezTo>
                    <a:pt x="271" y="89"/>
                    <a:pt x="243" y="81"/>
                    <a:pt x="245" y="114"/>
                  </a:cubicBezTo>
                  <a:cubicBezTo>
                    <a:pt x="247" y="148"/>
                    <a:pt x="265" y="213"/>
                    <a:pt x="221" y="189"/>
                  </a:cubicBezTo>
                  <a:cubicBezTo>
                    <a:pt x="177" y="165"/>
                    <a:pt x="180" y="139"/>
                    <a:pt x="160" y="157"/>
                  </a:cubicBezTo>
                  <a:cubicBezTo>
                    <a:pt x="140" y="176"/>
                    <a:pt x="142" y="183"/>
                    <a:pt x="116" y="170"/>
                  </a:cubicBezTo>
                  <a:cubicBezTo>
                    <a:pt x="90" y="157"/>
                    <a:pt x="73" y="131"/>
                    <a:pt x="64" y="146"/>
                  </a:cubicBezTo>
                  <a:cubicBezTo>
                    <a:pt x="55" y="161"/>
                    <a:pt x="0" y="215"/>
                    <a:pt x="35" y="226"/>
                  </a:cubicBezTo>
                  <a:cubicBezTo>
                    <a:pt x="70" y="237"/>
                    <a:pt x="99" y="211"/>
                    <a:pt x="103" y="239"/>
                  </a:cubicBezTo>
                  <a:cubicBezTo>
                    <a:pt x="107" y="266"/>
                    <a:pt x="110" y="266"/>
                    <a:pt x="134" y="278"/>
                  </a:cubicBezTo>
                  <a:cubicBezTo>
                    <a:pt x="158" y="289"/>
                    <a:pt x="180" y="292"/>
                    <a:pt x="177" y="316"/>
                  </a:cubicBezTo>
                  <a:cubicBezTo>
                    <a:pt x="175" y="341"/>
                    <a:pt x="136" y="392"/>
                    <a:pt x="147" y="420"/>
                  </a:cubicBezTo>
                  <a:cubicBezTo>
                    <a:pt x="158" y="448"/>
                    <a:pt x="169" y="457"/>
                    <a:pt x="180" y="478"/>
                  </a:cubicBezTo>
                  <a:cubicBezTo>
                    <a:pt x="190" y="498"/>
                    <a:pt x="219" y="502"/>
                    <a:pt x="225" y="535"/>
                  </a:cubicBezTo>
                  <a:cubicBezTo>
                    <a:pt x="232" y="569"/>
                    <a:pt x="236" y="593"/>
                    <a:pt x="271" y="569"/>
                  </a:cubicBezTo>
                  <a:cubicBezTo>
                    <a:pt x="306" y="544"/>
                    <a:pt x="341" y="537"/>
                    <a:pt x="352" y="515"/>
                  </a:cubicBezTo>
                  <a:cubicBezTo>
                    <a:pt x="363" y="493"/>
                    <a:pt x="398" y="463"/>
                    <a:pt x="404" y="493"/>
                  </a:cubicBezTo>
                  <a:cubicBezTo>
                    <a:pt x="411" y="522"/>
                    <a:pt x="463" y="531"/>
                    <a:pt x="468" y="567"/>
                  </a:cubicBezTo>
                  <a:cubicBezTo>
                    <a:pt x="472" y="602"/>
                    <a:pt x="498" y="607"/>
                    <a:pt x="512" y="637"/>
                  </a:cubicBezTo>
                  <a:cubicBezTo>
                    <a:pt x="525" y="667"/>
                    <a:pt x="503" y="721"/>
                    <a:pt x="522" y="730"/>
                  </a:cubicBezTo>
                  <a:cubicBezTo>
                    <a:pt x="538" y="737"/>
                    <a:pt x="560" y="726"/>
                    <a:pt x="570" y="733"/>
                  </a:cubicBezTo>
                  <a:cubicBezTo>
                    <a:pt x="572" y="726"/>
                    <a:pt x="574" y="717"/>
                    <a:pt x="579" y="708"/>
                  </a:cubicBezTo>
                  <a:cubicBezTo>
                    <a:pt x="592" y="686"/>
                    <a:pt x="596" y="700"/>
                    <a:pt x="619" y="717"/>
                  </a:cubicBezTo>
                  <a:cubicBezTo>
                    <a:pt x="641" y="733"/>
                    <a:pt x="655" y="742"/>
                    <a:pt x="697" y="747"/>
                  </a:cubicBezTo>
                  <a:cubicBezTo>
                    <a:pt x="740" y="753"/>
                    <a:pt x="697" y="747"/>
                    <a:pt x="740" y="803"/>
                  </a:cubicBezTo>
                  <a:cubicBezTo>
                    <a:pt x="782" y="859"/>
                    <a:pt x="789" y="764"/>
                    <a:pt x="809" y="764"/>
                  </a:cubicBezTo>
                  <a:cubicBezTo>
                    <a:pt x="828" y="764"/>
                    <a:pt x="845" y="786"/>
                    <a:pt x="871" y="834"/>
                  </a:cubicBezTo>
                  <a:cubicBezTo>
                    <a:pt x="897" y="881"/>
                    <a:pt x="936" y="895"/>
                    <a:pt x="972" y="928"/>
                  </a:cubicBezTo>
                  <a:cubicBezTo>
                    <a:pt x="1008" y="961"/>
                    <a:pt x="1005" y="959"/>
                    <a:pt x="1005" y="1014"/>
                  </a:cubicBezTo>
                  <a:cubicBezTo>
                    <a:pt x="1005" y="1070"/>
                    <a:pt x="1058" y="1114"/>
                    <a:pt x="1094" y="1142"/>
                  </a:cubicBezTo>
                  <a:cubicBezTo>
                    <a:pt x="1130" y="1170"/>
                    <a:pt x="1146" y="1189"/>
                    <a:pt x="1146" y="1214"/>
                  </a:cubicBezTo>
                  <a:cubicBezTo>
                    <a:pt x="1146" y="1229"/>
                    <a:pt x="1145" y="1278"/>
                    <a:pt x="1144" y="1316"/>
                  </a:cubicBezTo>
                  <a:cubicBezTo>
                    <a:pt x="1188" y="1289"/>
                    <a:pt x="1234" y="1255"/>
                    <a:pt x="1243" y="1228"/>
                  </a:cubicBezTo>
                  <a:cubicBezTo>
                    <a:pt x="1256" y="1191"/>
                    <a:pt x="1296" y="1139"/>
                    <a:pt x="1300" y="1106"/>
                  </a:cubicBezTo>
                  <a:cubicBezTo>
                    <a:pt x="1304" y="1073"/>
                    <a:pt x="1313" y="995"/>
                    <a:pt x="1339" y="995"/>
                  </a:cubicBezTo>
                  <a:cubicBezTo>
                    <a:pt x="1365" y="995"/>
                    <a:pt x="1392" y="1002"/>
                    <a:pt x="1409" y="1021"/>
                  </a:cubicBezTo>
                  <a:cubicBezTo>
                    <a:pt x="1427" y="1039"/>
                    <a:pt x="1440" y="1043"/>
                    <a:pt x="1470" y="1039"/>
                  </a:cubicBezTo>
                  <a:cubicBezTo>
                    <a:pt x="1501" y="1036"/>
                    <a:pt x="1492" y="1024"/>
                    <a:pt x="1515" y="1039"/>
                  </a:cubicBezTo>
                  <a:cubicBezTo>
                    <a:pt x="1537" y="1055"/>
                    <a:pt x="1544" y="1048"/>
                    <a:pt x="1552" y="1039"/>
                  </a:cubicBezTo>
                  <a:cubicBezTo>
                    <a:pt x="1560" y="1031"/>
                    <a:pt x="1580" y="1010"/>
                    <a:pt x="1595" y="1021"/>
                  </a:cubicBezTo>
                  <a:cubicBezTo>
                    <a:pt x="1610" y="1032"/>
                    <a:pt x="1639" y="1043"/>
                    <a:pt x="1647" y="1017"/>
                  </a:cubicBezTo>
                  <a:cubicBezTo>
                    <a:pt x="1655" y="991"/>
                    <a:pt x="1672" y="975"/>
                    <a:pt x="1649" y="960"/>
                  </a:cubicBezTo>
                  <a:cubicBezTo>
                    <a:pt x="1626" y="945"/>
                    <a:pt x="1587" y="936"/>
                    <a:pt x="1587" y="911"/>
                  </a:cubicBezTo>
                  <a:cubicBezTo>
                    <a:pt x="1587" y="886"/>
                    <a:pt x="1585" y="853"/>
                    <a:pt x="1613" y="854"/>
                  </a:cubicBezTo>
                  <a:cubicBezTo>
                    <a:pt x="1641" y="856"/>
                    <a:pt x="1657" y="863"/>
                    <a:pt x="1693" y="846"/>
                  </a:cubicBezTo>
                  <a:cubicBezTo>
                    <a:pt x="1729" y="829"/>
                    <a:pt x="1752" y="842"/>
                    <a:pt x="1773" y="802"/>
                  </a:cubicBezTo>
                  <a:cubicBezTo>
                    <a:pt x="1795" y="761"/>
                    <a:pt x="1777" y="722"/>
                    <a:pt x="1811" y="714"/>
                  </a:cubicBezTo>
                  <a:cubicBezTo>
                    <a:pt x="1845" y="706"/>
                    <a:pt x="1890" y="693"/>
                    <a:pt x="1881" y="667"/>
                  </a:cubicBezTo>
                  <a:cubicBezTo>
                    <a:pt x="1873" y="640"/>
                    <a:pt x="1859" y="604"/>
                    <a:pt x="1862" y="588"/>
                  </a:cubicBezTo>
                  <a:cubicBezTo>
                    <a:pt x="1865" y="571"/>
                    <a:pt x="1883" y="522"/>
                    <a:pt x="1922" y="546"/>
                  </a:cubicBezTo>
                  <a:cubicBezTo>
                    <a:pt x="1962" y="569"/>
                    <a:pt x="1937" y="586"/>
                    <a:pt x="1978" y="596"/>
                  </a:cubicBezTo>
                  <a:cubicBezTo>
                    <a:pt x="2019" y="606"/>
                    <a:pt x="1998" y="572"/>
                    <a:pt x="2034" y="553"/>
                  </a:cubicBezTo>
                  <a:cubicBezTo>
                    <a:pt x="2070" y="533"/>
                    <a:pt x="2127" y="526"/>
                    <a:pt x="2127" y="489"/>
                  </a:cubicBezTo>
                  <a:cubicBezTo>
                    <a:pt x="2127" y="451"/>
                    <a:pt x="2122" y="414"/>
                    <a:pt x="2114" y="37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0" name="Freeform 12"/>
            <p:cNvSpPr/>
            <p:nvPr/>
          </p:nvSpPr>
          <p:spPr bwMode="auto">
            <a:xfrm>
              <a:off x="2375" y="68"/>
              <a:ext cx="2536" cy="2030"/>
            </a:xfrm>
            <a:custGeom>
              <a:avLst/>
              <a:gdLst>
                <a:gd name="T0" fmla="*/ 318 w 5477"/>
                <a:gd name="T1" fmla="*/ 3541 h 4382"/>
                <a:gd name="T2" fmla="*/ 498 w 5477"/>
                <a:gd name="T3" fmla="*/ 3760 h 4382"/>
                <a:gd name="T4" fmla="*/ 1096 w 5477"/>
                <a:gd name="T5" fmla="*/ 4000 h 4382"/>
                <a:gd name="T6" fmla="*/ 1349 w 5477"/>
                <a:gd name="T7" fmla="*/ 4245 h 4382"/>
                <a:gd name="T8" fmla="*/ 1817 w 5477"/>
                <a:gd name="T9" fmla="*/ 4278 h 4382"/>
                <a:gd name="T10" fmla="*/ 2000 w 5477"/>
                <a:gd name="T11" fmla="*/ 3871 h 4382"/>
                <a:gd name="T12" fmla="*/ 2166 w 5477"/>
                <a:gd name="T13" fmla="*/ 4182 h 4382"/>
                <a:gd name="T14" fmla="*/ 2516 w 5477"/>
                <a:gd name="T15" fmla="*/ 4204 h 4382"/>
                <a:gd name="T16" fmla="*/ 2765 w 5477"/>
                <a:gd name="T17" fmla="*/ 3860 h 4382"/>
                <a:gd name="T18" fmla="*/ 3057 w 5477"/>
                <a:gd name="T19" fmla="*/ 3737 h 4382"/>
                <a:gd name="T20" fmla="*/ 3385 w 5477"/>
                <a:gd name="T21" fmla="*/ 3504 h 4382"/>
                <a:gd name="T22" fmla="*/ 3547 w 5477"/>
                <a:gd name="T23" fmla="*/ 3352 h 4382"/>
                <a:gd name="T24" fmla="*/ 3625 w 5477"/>
                <a:gd name="T25" fmla="*/ 3059 h 4382"/>
                <a:gd name="T26" fmla="*/ 4005 w 5477"/>
                <a:gd name="T27" fmla="*/ 3029 h 4382"/>
                <a:gd name="T28" fmla="*/ 4237 w 5477"/>
                <a:gd name="T29" fmla="*/ 2837 h 4382"/>
                <a:gd name="T30" fmla="*/ 4477 w 5477"/>
                <a:gd name="T31" fmla="*/ 3129 h 4382"/>
                <a:gd name="T32" fmla="*/ 4647 w 5477"/>
                <a:gd name="T33" fmla="*/ 2942 h 4382"/>
                <a:gd name="T34" fmla="*/ 4802 w 5477"/>
                <a:gd name="T35" fmla="*/ 2970 h 4382"/>
                <a:gd name="T36" fmla="*/ 5062 w 5477"/>
                <a:gd name="T37" fmla="*/ 2725 h 4382"/>
                <a:gd name="T38" fmla="*/ 5344 w 5477"/>
                <a:gd name="T39" fmla="*/ 2614 h 4382"/>
                <a:gd name="T40" fmla="*/ 5397 w 5477"/>
                <a:gd name="T41" fmla="*/ 2338 h 4382"/>
                <a:gd name="T42" fmla="*/ 5110 w 5477"/>
                <a:gd name="T43" fmla="*/ 2236 h 4382"/>
                <a:gd name="T44" fmla="*/ 4988 w 5477"/>
                <a:gd name="T45" fmla="*/ 1940 h 4382"/>
                <a:gd name="T46" fmla="*/ 5106 w 5477"/>
                <a:gd name="T47" fmla="*/ 1890 h 4382"/>
                <a:gd name="T48" fmla="*/ 5222 w 5477"/>
                <a:gd name="T49" fmla="*/ 1638 h 4382"/>
                <a:gd name="T50" fmla="*/ 4988 w 5477"/>
                <a:gd name="T51" fmla="*/ 1508 h 4382"/>
                <a:gd name="T52" fmla="*/ 5270 w 5477"/>
                <a:gd name="T53" fmla="*/ 1172 h 4382"/>
                <a:gd name="T54" fmla="*/ 5370 w 5477"/>
                <a:gd name="T55" fmla="*/ 932 h 4382"/>
                <a:gd name="T56" fmla="*/ 5418 w 5477"/>
                <a:gd name="T57" fmla="*/ 437 h 4382"/>
                <a:gd name="T58" fmla="*/ 4861 w 5477"/>
                <a:gd name="T59" fmla="*/ 466 h 4382"/>
                <a:gd name="T60" fmla="*/ 4619 w 5477"/>
                <a:gd name="T61" fmla="*/ 233 h 4382"/>
                <a:gd name="T62" fmla="*/ 4445 w 5477"/>
                <a:gd name="T63" fmla="*/ 0 h 4382"/>
                <a:gd name="T64" fmla="*/ 4370 w 5477"/>
                <a:gd name="T65" fmla="*/ 226 h 4382"/>
                <a:gd name="T66" fmla="*/ 4303 w 5477"/>
                <a:gd name="T67" fmla="*/ 541 h 4382"/>
                <a:gd name="T68" fmla="*/ 4239 w 5477"/>
                <a:gd name="T69" fmla="*/ 747 h 4382"/>
                <a:gd name="T70" fmla="*/ 4144 w 5477"/>
                <a:gd name="T71" fmla="*/ 957 h 4382"/>
                <a:gd name="T72" fmla="*/ 3764 w 5477"/>
                <a:gd name="T73" fmla="*/ 1100 h 4382"/>
                <a:gd name="T74" fmla="*/ 3630 w 5477"/>
                <a:gd name="T75" fmla="*/ 1506 h 4382"/>
                <a:gd name="T76" fmla="*/ 3970 w 5477"/>
                <a:gd name="T77" fmla="*/ 1564 h 4382"/>
                <a:gd name="T78" fmla="*/ 4314 w 5477"/>
                <a:gd name="T79" fmla="*/ 1498 h 4382"/>
                <a:gd name="T80" fmla="*/ 4429 w 5477"/>
                <a:gd name="T81" fmla="*/ 1778 h 4382"/>
                <a:gd name="T82" fmla="*/ 4108 w 5477"/>
                <a:gd name="T83" fmla="*/ 1831 h 4382"/>
                <a:gd name="T84" fmla="*/ 3843 w 5477"/>
                <a:gd name="T85" fmla="*/ 2098 h 4382"/>
                <a:gd name="T86" fmla="*/ 3361 w 5477"/>
                <a:gd name="T87" fmla="*/ 2387 h 4382"/>
                <a:gd name="T88" fmla="*/ 2945 w 5477"/>
                <a:gd name="T89" fmla="*/ 2498 h 4382"/>
                <a:gd name="T90" fmla="*/ 2883 w 5477"/>
                <a:gd name="T91" fmla="*/ 2807 h 4382"/>
                <a:gd name="T92" fmla="*/ 2381 w 5477"/>
                <a:gd name="T93" fmla="*/ 3068 h 4382"/>
                <a:gd name="T94" fmla="*/ 1756 w 5477"/>
                <a:gd name="T95" fmla="*/ 3241 h 4382"/>
                <a:gd name="T96" fmla="*/ 1372 w 5477"/>
                <a:gd name="T97" fmla="*/ 3280 h 4382"/>
                <a:gd name="T98" fmla="*/ 753 w 5477"/>
                <a:gd name="T99" fmla="*/ 3085 h 4382"/>
                <a:gd name="T100" fmla="*/ 137 w 5477"/>
                <a:gd name="T101" fmla="*/ 3043 h 4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77" h="4382">
                  <a:moveTo>
                    <a:pt x="26" y="3270"/>
                  </a:moveTo>
                  <a:cubicBezTo>
                    <a:pt x="0" y="3300"/>
                    <a:pt x="21" y="3322"/>
                    <a:pt x="21" y="3356"/>
                  </a:cubicBezTo>
                  <a:cubicBezTo>
                    <a:pt x="21" y="3389"/>
                    <a:pt x="61" y="3422"/>
                    <a:pt x="78" y="3459"/>
                  </a:cubicBezTo>
                  <a:cubicBezTo>
                    <a:pt x="96" y="3496"/>
                    <a:pt x="135" y="3519"/>
                    <a:pt x="187" y="3570"/>
                  </a:cubicBezTo>
                  <a:cubicBezTo>
                    <a:pt x="240" y="3622"/>
                    <a:pt x="292" y="3574"/>
                    <a:pt x="318" y="3541"/>
                  </a:cubicBezTo>
                  <a:cubicBezTo>
                    <a:pt x="345" y="3507"/>
                    <a:pt x="349" y="3500"/>
                    <a:pt x="375" y="3493"/>
                  </a:cubicBezTo>
                  <a:cubicBezTo>
                    <a:pt x="401" y="3485"/>
                    <a:pt x="546" y="3485"/>
                    <a:pt x="607" y="3507"/>
                  </a:cubicBezTo>
                  <a:cubicBezTo>
                    <a:pt x="668" y="3530"/>
                    <a:pt x="659" y="3567"/>
                    <a:pt x="655" y="3608"/>
                  </a:cubicBezTo>
                  <a:cubicBezTo>
                    <a:pt x="650" y="3648"/>
                    <a:pt x="607" y="3656"/>
                    <a:pt x="572" y="3667"/>
                  </a:cubicBezTo>
                  <a:cubicBezTo>
                    <a:pt x="537" y="3678"/>
                    <a:pt x="502" y="3741"/>
                    <a:pt x="498" y="3760"/>
                  </a:cubicBezTo>
                  <a:cubicBezTo>
                    <a:pt x="493" y="3778"/>
                    <a:pt x="581" y="3789"/>
                    <a:pt x="616" y="3826"/>
                  </a:cubicBezTo>
                  <a:cubicBezTo>
                    <a:pt x="650" y="3863"/>
                    <a:pt x="672" y="3848"/>
                    <a:pt x="720" y="3848"/>
                  </a:cubicBezTo>
                  <a:cubicBezTo>
                    <a:pt x="768" y="3848"/>
                    <a:pt x="733" y="3926"/>
                    <a:pt x="764" y="3963"/>
                  </a:cubicBezTo>
                  <a:cubicBezTo>
                    <a:pt x="795" y="4000"/>
                    <a:pt x="830" y="3982"/>
                    <a:pt x="891" y="4012"/>
                  </a:cubicBezTo>
                  <a:cubicBezTo>
                    <a:pt x="952" y="4041"/>
                    <a:pt x="1026" y="4015"/>
                    <a:pt x="1096" y="4000"/>
                  </a:cubicBezTo>
                  <a:cubicBezTo>
                    <a:pt x="1166" y="3986"/>
                    <a:pt x="1231" y="3904"/>
                    <a:pt x="1271" y="3871"/>
                  </a:cubicBezTo>
                  <a:cubicBezTo>
                    <a:pt x="1310" y="3837"/>
                    <a:pt x="1393" y="3874"/>
                    <a:pt x="1437" y="3904"/>
                  </a:cubicBezTo>
                  <a:cubicBezTo>
                    <a:pt x="1480" y="3934"/>
                    <a:pt x="1480" y="3974"/>
                    <a:pt x="1476" y="4034"/>
                  </a:cubicBezTo>
                  <a:cubicBezTo>
                    <a:pt x="1472" y="4093"/>
                    <a:pt x="1428" y="4119"/>
                    <a:pt x="1380" y="4134"/>
                  </a:cubicBezTo>
                  <a:cubicBezTo>
                    <a:pt x="1332" y="4149"/>
                    <a:pt x="1362" y="4201"/>
                    <a:pt x="1349" y="4245"/>
                  </a:cubicBezTo>
                  <a:cubicBezTo>
                    <a:pt x="1336" y="4290"/>
                    <a:pt x="1380" y="4293"/>
                    <a:pt x="1419" y="4323"/>
                  </a:cubicBezTo>
                  <a:cubicBezTo>
                    <a:pt x="1459" y="4353"/>
                    <a:pt x="1459" y="4382"/>
                    <a:pt x="1502" y="4375"/>
                  </a:cubicBezTo>
                  <a:cubicBezTo>
                    <a:pt x="1546" y="4367"/>
                    <a:pt x="1528" y="4330"/>
                    <a:pt x="1581" y="4345"/>
                  </a:cubicBezTo>
                  <a:cubicBezTo>
                    <a:pt x="1633" y="4360"/>
                    <a:pt x="1690" y="4315"/>
                    <a:pt x="1708" y="4282"/>
                  </a:cubicBezTo>
                  <a:cubicBezTo>
                    <a:pt x="1725" y="4249"/>
                    <a:pt x="1764" y="4282"/>
                    <a:pt x="1817" y="4278"/>
                  </a:cubicBezTo>
                  <a:cubicBezTo>
                    <a:pt x="1869" y="4275"/>
                    <a:pt x="1852" y="4208"/>
                    <a:pt x="1830" y="4197"/>
                  </a:cubicBezTo>
                  <a:cubicBezTo>
                    <a:pt x="1808" y="4186"/>
                    <a:pt x="1830" y="4138"/>
                    <a:pt x="1856" y="4112"/>
                  </a:cubicBezTo>
                  <a:cubicBezTo>
                    <a:pt x="1882" y="4086"/>
                    <a:pt x="1860" y="4037"/>
                    <a:pt x="1856" y="4004"/>
                  </a:cubicBezTo>
                  <a:cubicBezTo>
                    <a:pt x="1852" y="3971"/>
                    <a:pt x="1887" y="3960"/>
                    <a:pt x="1913" y="3923"/>
                  </a:cubicBezTo>
                  <a:cubicBezTo>
                    <a:pt x="1939" y="3886"/>
                    <a:pt x="1974" y="3889"/>
                    <a:pt x="2000" y="3871"/>
                  </a:cubicBezTo>
                  <a:cubicBezTo>
                    <a:pt x="2026" y="3852"/>
                    <a:pt x="2044" y="3889"/>
                    <a:pt x="2061" y="3904"/>
                  </a:cubicBezTo>
                  <a:cubicBezTo>
                    <a:pt x="2079" y="3919"/>
                    <a:pt x="2101" y="3949"/>
                    <a:pt x="2088" y="3978"/>
                  </a:cubicBezTo>
                  <a:cubicBezTo>
                    <a:pt x="2075" y="4008"/>
                    <a:pt x="2048" y="4023"/>
                    <a:pt x="2022" y="4049"/>
                  </a:cubicBezTo>
                  <a:cubicBezTo>
                    <a:pt x="1996" y="4075"/>
                    <a:pt x="2000" y="4134"/>
                    <a:pt x="2040" y="4160"/>
                  </a:cubicBezTo>
                  <a:cubicBezTo>
                    <a:pt x="2079" y="4186"/>
                    <a:pt x="2092" y="4160"/>
                    <a:pt x="2166" y="4182"/>
                  </a:cubicBezTo>
                  <a:cubicBezTo>
                    <a:pt x="2240" y="4204"/>
                    <a:pt x="2223" y="4252"/>
                    <a:pt x="2249" y="4252"/>
                  </a:cubicBezTo>
                  <a:cubicBezTo>
                    <a:pt x="2275" y="4252"/>
                    <a:pt x="2323" y="4264"/>
                    <a:pt x="2341" y="4241"/>
                  </a:cubicBezTo>
                  <a:cubicBezTo>
                    <a:pt x="2358" y="4219"/>
                    <a:pt x="2389" y="4252"/>
                    <a:pt x="2415" y="4278"/>
                  </a:cubicBezTo>
                  <a:cubicBezTo>
                    <a:pt x="2441" y="4304"/>
                    <a:pt x="2463" y="4256"/>
                    <a:pt x="2494" y="4256"/>
                  </a:cubicBezTo>
                  <a:cubicBezTo>
                    <a:pt x="2524" y="4256"/>
                    <a:pt x="2516" y="4241"/>
                    <a:pt x="2516" y="4204"/>
                  </a:cubicBezTo>
                  <a:cubicBezTo>
                    <a:pt x="2516" y="4167"/>
                    <a:pt x="2546" y="4156"/>
                    <a:pt x="2564" y="4130"/>
                  </a:cubicBezTo>
                  <a:cubicBezTo>
                    <a:pt x="2581" y="4104"/>
                    <a:pt x="2616" y="4082"/>
                    <a:pt x="2629" y="4052"/>
                  </a:cubicBezTo>
                  <a:cubicBezTo>
                    <a:pt x="2642" y="4023"/>
                    <a:pt x="2629" y="4023"/>
                    <a:pt x="2699" y="4015"/>
                  </a:cubicBezTo>
                  <a:cubicBezTo>
                    <a:pt x="2769" y="4008"/>
                    <a:pt x="2712" y="3960"/>
                    <a:pt x="2708" y="3923"/>
                  </a:cubicBezTo>
                  <a:cubicBezTo>
                    <a:pt x="2704" y="3886"/>
                    <a:pt x="2738" y="3882"/>
                    <a:pt x="2765" y="3860"/>
                  </a:cubicBezTo>
                  <a:cubicBezTo>
                    <a:pt x="2791" y="3837"/>
                    <a:pt x="2782" y="3823"/>
                    <a:pt x="2782" y="3797"/>
                  </a:cubicBezTo>
                  <a:cubicBezTo>
                    <a:pt x="2782" y="3771"/>
                    <a:pt x="2839" y="3811"/>
                    <a:pt x="2861" y="3826"/>
                  </a:cubicBezTo>
                  <a:cubicBezTo>
                    <a:pt x="2883" y="3841"/>
                    <a:pt x="2904" y="3830"/>
                    <a:pt x="2939" y="3774"/>
                  </a:cubicBezTo>
                  <a:cubicBezTo>
                    <a:pt x="2974" y="3719"/>
                    <a:pt x="2974" y="3774"/>
                    <a:pt x="3018" y="3793"/>
                  </a:cubicBezTo>
                  <a:cubicBezTo>
                    <a:pt x="3062" y="3811"/>
                    <a:pt x="3057" y="3774"/>
                    <a:pt x="3057" y="3737"/>
                  </a:cubicBezTo>
                  <a:cubicBezTo>
                    <a:pt x="3057" y="3700"/>
                    <a:pt x="3097" y="3726"/>
                    <a:pt x="3110" y="3734"/>
                  </a:cubicBezTo>
                  <a:cubicBezTo>
                    <a:pt x="3123" y="3741"/>
                    <a:pt x="3153" y="3722"/>
                    <a:pt x="3162" y="3697"/>
                  </a:cubicBezTo>
                  <a:cubicBezTo>
                    <a:pt x="3171" y="3671"/>
                    <a:pt x="3197" y="3589"/>
                    <a:pt x="3215" y="3563"/>
                  </a:cubicBezTo>
                  <a:cubicBezTo>
                    <a:pt x="3232" y="3537"/>
                    <a:pt x="3284" y="3548"/>
                    <a:pt x="3319" y="3563"/>
                  </a:cubicBezTo>
                  <a:cubicBezTo>
                    <a:pt x="3354" y="3578"/>
                    <a:pt x="3372" y="3530"/>
                    <a:pt x="3385" y="3504"/>
                  </a:cubicBezTo>
                  <a:cubicBezTo>
                    <a:pt x="3398" y="3478"/>
                    <a:pt x="3420" y="3500"/>
                    <a:pt x="3442" y="3519"/>
                  </a:cubicBezTo>
                  <a:cubicBezTo>
                    <a:pt x="3464" y="3537"/>
                    <a:pt x="3499" y="3515"/>
                    <a:pt x="3503" y="3489"/>
                  </a:cubicBezTo>
                  <a:cubicBezTo>
                    <a:pt x="3507" y="3463"/>
                    <a:pt x="3542" y="3478"/>
                    <a:pt x="3577" y="3470"/>
                  </a:cubicBezTo>
                  <a:cubicBezTo>
                    <a:pt x="3612" y="3463"/>
                    <a:pt x="3590" y="3411"/>
                    <a:pt x="3595" y="3396"/>
                  </a:cubicBezTo>
                  <a:cubicBezTo>
                    <a:pt x="3599" y="3381"/>
                    <a:pt x="3564" y="3381"/>
                    <a:pt x="3547" y="3352"/>
                  </a:cubicBezTo>
                  <a:cubicBezTo>
                    <a:pt x="3529" y="3322"/>
                    <a:pt x="3516" y="3311"/>
                    <a:pt x="3538" y="3300"/>
                  </a:cubicBezTo>
                  <a:cubicBezTo>
                    <a:pt x="3560" y="3289"/>
                    <a:pt x="3533" y="3270"/>
                    <a:pt x="3538" y="3233"/>
                  </a:cubicBezTo>
                  <a:cubicBezTo>
                    <a:pt x="3542" y="3196"/>
                    <a:pt x="3538" y="3189"/>
                    <a:pt x="3555" y="3185"/>
                  </a:cubicBezTo>
                  <a:cubicBezTo>
                    <a:pt x="3573" y="3181"/>
                    <a:pt x="3590" y="3159"/>
                    <a:pt x="3590" y="3129"/>
                  </a:cubicBezTo>
                  <a:cubicBezTo>
                    <a:pt x="3590" y="3100"/>
                    <a:pt x="3595" y="3089"/>
                    <a:pt x="3625" y="3059"/>
                  </a:cubicBezTo>
                  <a:cubicBezTo>
                    <a:pt x="3656" y="3029"/>
                    <a:pt x="3678" y="3026"/>
                    <a:pt x="3708" y="3048"/>
                  </a:cubicBezTo>
                  <a:cubicBezTo>
                    <a:pt x="3739" y="3070"/>
                    <a:pt x="3699" y="3129"/>
                    <a:pt x="3739" y="3166"/>
                  </a:cubicBezTo>
                  <a:cubicBezTo>
                    <a:pt x="3778" y="3204"/>
                    <a:pt x="3826" y="3118"/>
                    <a:pt x="3857" y="3085"/>
                  </a:cubicBezTo>
                  <a:cubicBezTo>
                    <a:pt x="3887" y="3052"/>
                    <a:pt x="3909" y="3048"/>
                    <a:pt x="3935" y="3070"/>
                  </a:cubicBezTo>
                  <a:cubicBezTo>
                    <a:pt x="3962" y="3092"/>
                    <a:pt x="3979" y="3066"/>
                    <a:pt x="4005" y="3029"/>
                  </a:cubicBezTo>
                  <a:cubicBezTo>
                    <a:pt x="4031" y="2992"/>
                    <a:pt x="4058" y="3018"/>
                    <a:pt x="4084" y="3033"/>
                  </a:cubicBezTo>
                  <a:cubicBezTo>
                    <a:pt x="4110" y="3048"/>
                    <a:pt x="4123" y="3018"/>
                    <a:pt x="4119" y="2996"/>
                  </a:cubicBezTo>
                  <a:cubicBezTo>
                    <a:pt x="4114" y="2974"/>
                    <a:pt x="4097" y="2959"/>
                    <a:pt x="4093" y="2929"/>
                  </a:cubicBezTo>
                  <a:cubicBezTo>
                    <a:pt x="4088" y="2900"/>
                    <a:pt x="4119" y="2885"/>
                    <a:pt x="4184" y="2870"/>
                  </a:cubicBezTo>
                  <a:cubicBezTo>
                    <a:pt x="4250" y="2855"/>
                    <a:pt x="4184" y="2870"/>
                    <a:pt x="4237" y="2837"/>
                  </a:cubicBezTo>
                  <a:cubicBezTo>
                    <a:pt x="4289" y="2803"/>
                    <a:pt x="4311" y="2855"/>
                    <a:pt x="4311" y="2855"/>
                  </a:cubicBezTo>
                  <a:cubicBezTo>
                    <a:pt x="4311" y="2855"/>
                    <a:pt x="4350" y="2914"/>
                    <a:pt x="4377" y="2929"/>
                  </a:cubicBezTo>
                  <a:cubicBezTo>
                    <a:pt x="4403" y="2944"/>
                    <a:pt x="4394" y="2959"/>
                    <a:pt x="4394" y="2992"/>
                  </a:cubicBezTo>
                  <a:cubicBezTo>
                    <a:pt x="4394" y="3026"/>
                    <a:pt x="4394" y="3037"/>
                    <a:pt x="4425" y="3052"/>
                  </a:cubicBezTo>
                  <a:cubicBezTo>
                    <a:pt x="4455" y="3066"/>
                    <a:pt x="4442" y="3103"/>
                    <a:pt x="4477" y="3129"/>
                  </a:cubicBezTo>
                  <a:cubicBezTo>
                    <a:pt x="4512" y="3155"/>
                    <a:pt x="4543" y="3129"/>
                    <a:pt x="4582" y="3129"/>
                  </a:cubicBezTo>
                  <a:cubicBezTo>
                    <a:pt x="4599" y="3129"/>
                    <a:pt x="4627" y="3126"/>
                    <a:pt x="4652" y="3122"/>
                  </a:cubicBezTo>
                  <a:cubicBezTo>
                    <a:pt x="4659" y="3111"/>
                    <a:pt x="4668" y="3101"/>
                    <a:pt x="4676" y="3092"/>
                  </a:cubicBezTo>
                  <a:cubicBezTo>
                    <a:pt x="4698" y="3068"/>
                    <a:pt x="4687" y="3053"/>
                    <a:pt x="4663" y="3020"/>
                  </a:cubicBezTo>
                  <a:cubicBezTo>
                    <a:pt x="4639" y="2987"/>
                    <a:pt x="4647" y="2959"/>
                    <a:pt x="4647" y="2942"/>
                  </a:cubicBezTo>
                  <a:cubicBezTo>
                    <a:pt x="4647" y="2926"/>
                    <a:pt x="4656" y="2916"/>
                    <a:pt x="4630" y="2903"/>
                  </a:cubicBezTo>
                  <a:cubicBezTo>
                    <a:pt x="4604" y="2890"/>
                    <a:pt x="4628" y="2870"/>
                    <a:pt x="4634" y="2855"/>
                  </a:cubicBezTo>
                  <a:cubicBezTo>
                    <a:pt x="4641" y="2840"/>
                    <a:pt x="4658" y="2822"/>
                    <a:pt x="4676" y="2848"/>
                  </a:cubicBezTo>
                  <a:cubicBezTo>
                    <a:pt x="4693" y="2874"/>
                    <a:pt x="4717" y="2863"/>
                    <a:pt x="4748" y="2892"/>
                  </a:cubicBezTo>
                  <a:cubicBezTo>
                    <a:pt x="4778" y="2922"/>
                    <a:pt x="4776" y="2933"/>
                    <a:pt x="4802" y="2970"/>
                  </a:cubicBezTo>
                  <a:cubicBezTo>
                    <a:pt x="4829" y="3007"/>
                    <a:pt x="4853" y="2933"/>
                    <a:pt x="4859" y="2907"/>
                  </a:cubicBezTo>
                  <a:cubicBezTo>
                    <a:pt x="4866" y="2881"/>
                    <a:pt x="4907" y="2851"/>
                    <a:pt x="4925" y="2831"/>
                  </a:cubicBezTo>
                  <a:cubicBezTo>
                    <a:pt x="4942" y="2811"/>
                    <a:pt x="4953" y="2814"/>
                    <a:pt x="4982" y="2801"/>
                  </a:cubicBezTo>
                  <a:cubicBezTo>
                    <a:pt x="5010" y="2788"/>
                    <a:pt x="5019" y="2766"/>
                    <a:pt x="5023" y="2742"/>
                  </a:cubicBezTo>
                  <a:cubicBezTo>
                    <a:pt x="5027" y="2718"/>
                    <a:pt x="5043" y="2725"/>
                    <a:pt x="5062" y="2725"/>
                  </a:cubicBezTo>
                  <a:cubicBezTo>
                    <a:pt x="5082" y="2725"/>
                    <a:pt x="5106" y="2735"/>
                    <a:pt x="5126" y="2703"/>
                  </a:cubicBezTo>
                  <a:cubicBezTo>
                    <a:pt x="5145" y="2672"/>
                    <a:pt x="5167" y="2711"/>
                    <a:pt x="5209" y="2714"/>
                  </a:cubicBezTo>
                  <a:cubicBezTo>
                    <a:pt x="5250" y="2718"/>
                    <a:pt x="5231" y="2631"/>
                    <a:pt x="5237" y="2614"/>
                  </a:cubicBezTo>
                  <a:cubicBezTo>
                    <a:pt x="5244" y="2598"/>
                    <a:pt x="5272" y="2614"/>
                    <a:pt x="5287" y="2623"/>
                  </a:cubicBezTo>
                  <a:cubicBezTo>
                    <a:pt x="5303" y="2633"/>
                    <a:pt x="5322" y="2620"/>
                    <a:pt x="5344" y="2614"/>
                  </a:cubicBezTo>
                  <a:cubicBezTo>
                    <a:pt x="5366" y="2609"/>
                    <a:pt x="5386" y="2590"/>
                    <a:pt x="5386" y="2559"/>
                  </a:cubicBezTo>
                  <a:cubicBezTo>
                    <a:pt x="5386" y="2527"/>
                    <a:pt x="5407" y="2536"/>
                    <a:pt x="5442" y="2514"/>
                  </a:cubicBezTo>
                  <a:cubicBezTo>
                    <a:pt x="5477" y="2492"/>
                    <a:pt x="5464" y="2468"/>
                    <a:pt x="5460" y="2444"/>
                  </a:cubicBezTo>
                  <a:cubicBezTo>
                    <a:pt x="5455" y="2420"/>
                    <a:pt x="5427" y="2440"/>
                    <a:pt x="5407" y="2431"/>
                  </a:cubicBezTo>
                  <a:cubicBezTo>
                    <a:pt x="5388" y="2422"/>
                    <a:pt x="5410" y="2368"/>
                    <a:pt x="5397" y="2338"/>
                  </a:cubicBezTo>
                  <a:cubicBezTo>
                    <a:pt x="5383" y="2308"/>
                    <a:pt x="5357" y="2303"/>
                    <a:pt x="5353" y="2268"/>
                  </a:cubicBezTo>
                  <a:cubicBezTo>
                    <a:pt x="5348" y="2232"/>
                    <a:pt x="5296" y="2223"/>
                    <a:pt x="5289" y="2194"/>
                  </a:cubicBezTo>
                  <a:cubicBezTo>
                    <a:pt x="5283" y="2164"/>
                    <a:pt x="5248" y="2194"/>
                    <a:pt x="5237" y="2216"/>
                  </a:cubicBezTo>
                  <a:cubicBezTo>
                    <a:pt x="5226" y="2238"/>
                    <a:pt x="5191" y="2245"/>
                    <a:pt x="5156" y="2270"/>
                  </a:cubicBezTo>
                  <a:cubicBezTo>
                    <a:pt x="5121" y="2294"/>
                    <a:pt x="5117" y="2270"/>
                    <a:pt x="5110" y="2236"/>
                  </a:cubicBezTo>
                  <a:cubicBezTo>
                    <a:pt x="5104" y="2203"/>
                    <a:pt x="5075" y="2199"/>
                    <a:pt x="5065" y="2179"/>
                  </a:cubicBezTo>
                  <a:cubicBezTo>
                    <a:pt x="5054" y="2158"/>
                    <a:pt x="5043" y="2149"/>
                    <a:pt x="5032" y="2121"/>
                  </a:cubicBezTo>
                  <a:cubicBezTo>
                    <a:pt x="5021" y="2093"/>
                    <a:pt x="5060" y="2042"/>
                    <a:pt x="5062" y="2017"/>
                  </a:cubicBezTo>
                  <a:cubicBezTo>
                    <a:pt x="5065" y="1993"/>
                    <a:pt x="5043" y="1990"/>
                    <a:pt x="5019" y="1979"/>
                  </a:cubicBezTo>
                  <a:cubicBezTo>
                    <a:pt x="4995" y="1967"/>
                    <a:pt x="4992" y="1967"/>
                    <a:pt x="4988" y="1940"/>
                  </a:cubicBezTo>
                  <a:cubicBezTo>
                    <a:pt x="4984" y="1912"/>
                    <a:pt x="4955" y="1938"/>
                    <a:pt x="4920" y="1927"/>
                  </a:cubicBezTo>
                  <a:cubicBezTo>
                    <a:pt x="4885" y="1916"/>
                    <a:pt x="4940" y="1862"/>
                    <a:pt x="4949" y="1847"/>
                  </a:cubicBezTo>
                  <a:cubicBezTo>
                    <a:pt x="4958" y="1832"/>
                    <a:pt x="4975" y="1858"/>
                    <a:pt x="5001" y="1871"/>
                  </a:cubicBezTo>
                  <a:cubicBezTo>
                    <a:pt x="5027" y="1884"/>
                    <a:pt x="5025" y="1877"/>
                    <a:pt x="5045" y="1858"/>
                  </a:cubicBezTo>
                  <a:cubicBezTo>
                    <a:pt x="5065" y="1840"/>
                    <a:pt x="5062" y="1866"/>
                    <a:pt x="5106" y="1890"/>
                  </a:cubicBezTo>
                  <a:cubicBezTo>
                    <a:pt x="5150" y="1914"/>
                    <a:pt x="5132" y="1849"/>
                    <a:pt x="5130" y="1815"/>
                  </a:cubicBezTo>
                  <a:cubicBezTo>
                    <a:pt x="5128" y="1782"/>
                    <a:pt x="5156" y="1790"/>
                    <a:pt x="5172" y="1765"/>
                  </a:cubicBezTo>
                  <a:cubicBezTo>
                    <a:pt x="5187" y="1741"/>
                    <a:pt x="5152" y="1741"/>
                    <a:pt x="5137" y="1727"/>
                  </a:cubicBezTo>
                  <a:cubicBezTo>
                    <a:pt x="5121" y="1712"/>
                    <a:pt x="5132" y="1684"/>
                    <a:pt x="5139" y="1662"/>
                  </a:cubicBezTo>
                  <a:cubicBezTo>
                    <a:pt x="5145" y="1639"/>
                    <a:pt x="5200" y="1645"/>
                    <a:pt x="5222" y="1638"/>
                  </a:cubicBezTo>
                  <a:cubicBezTo>
                    <a:pt x="5244" y="1630"/>
                    <a:pt x="5252" y="1608"/>
                    <a:pt x="5252" y="1591"/>
                  </a:cubicBezTo>
                  <a:cubicBezTo>
                    <a:pt x="5252" y="1575"/>
                    <a:pt x="5246" y="1576"/>
                    <a:pt x="5215" y="1595"/>
                  </a:cubicBezTo>
                  <a:cubicBezTo>
                    <a:pt x="5185" y="1613"/>
                    <a:pt x="5178" y="1602"/>
                    <a:pt x="5130" y="1593"/>
                  </a:cubicBezTo>
                  <a:cubicBezTo>
                    <a:pt x="5082" y="1584"/>
                    <a:pt x="5084" y="1576"/>
                    <a:pt x="5067" y="1562"/>
                  </a:cubicBezTo>
                  <a:cubicBezTo>
                    <a:pt x="5049" y="1547"/>
                    <a:pt x="5006" y="1528"/>
                    <a:pt x="4988" y="1508"/>
                  </a:cubicBezTo>
                  <a:cubicBezTo>
                    <a:pt x="4971" y="1487"/>
                    <a:pt x="4990" y="1445"/>
                    <a:pt x="5014" y="1426"/>
                  </a:cubicBezTo>
                  <a:cubicBezTo>
                    <a:pt x="5038" y="1408"/>
                    <a:pt x="5056" y="1378"/>
                    <a:pt x="5075" y="1347"/>
                  </a:cubicBezTo>
                  <a:cubicBezTo>
                    <a:pt x="5095" y="1315"/>
                    <a:pt x="5145" y="1267"/>
                    <a:pt x="5180" y="1228"/>
                  </a:cubicBezTo>
                  <a:cubicBezTo>
                    <a:pt x="5215" y="1189"/>
                    <a:pt x="5217" y="1161"/>
                    <a:pt x="5244" y="1132"/>
                  </a:cubicBezTo>
                  <a:cubicBezTo>
                    <a:pt x="5270" y="1102"/>
                    <a:pt x="5263" y="1146"/>
                    <a:pt x="5270" y="1172"/>
                  </a:cubicBezTo>
                  <a:cubicBezTo>
                    <a:pt x="5276" y="1198"/>
                    <a:pt x="5298" y="1208"/>
                    <a:pt x="5320" y="1219"/>
                  </a:cubicBezTo>
                  <a:cubicBezTo>
                    <a:pt x="5342" y="1230"/>
                    <a:pt x="5335" y="1172"/>
                    <a:pt x="5320" y="1152"/>
                  </a:cubicBezTo>
                  <a:cubicBezTo>
                    <a:pt x="5305" y="1132"/>
                    <a:pt x="5309" y="1096"/>
                    <a:pt x="5305" y="1067"/>
                  </a:cubicBezTo>
                  <a:cubicBezTo>
                    <a:pt x="5300" y="1037"/>
                    <a:pt x="5320" y="1006"/>
                    <a:pt x="5320" y="982"/>
                  </a:cubicBezTo>
                  <a:cubicBezTo>
                    <a:pt x="5320" y="957"/>
                    <a:pt x="5342" y="950"/>
                    <a:pt x="5370" y="932"/>
                  </a:cubicBezTo>
                  <a:cubicBezTo>
                    <a:pt x="5399" y="913"/>
                    <a:pt x="5388" y="839"/>
                    <a:pt x="5364" y="811"/>
                  </a:cubicBezTo>
                  <a:cubicBezTo>
                    <a:pt x="5340" y="783"/>
                    <a:pt x="5351" y="737"/>
                    <a:pt x="5346" y="694"/>
                  </a:cubicBezTo>
                  <a:cubicBezTo>
                    <a:pt x="5342" y="652"/>
                    <a:pt x="5366" y="605"/>
                    <a:pt x="5379" y="587"/>
                  </a:cubicBezTo>
                  <a:cubicBezTo>
                    <a:pt x="5392" y="568"/>
                    <a:pt x="5407" y="539"/>
                    <a:pt x="5390" y="511"/>
                  </a:cubicBezTo>
                  <a:cubicBezTo>
                    <a:pt x="5372" y="483"/>
                    <a:pt x="5421" y="465"/>
                    <a:pt x="5418" y="437"/>
                  </a:cubicBezTo>
                  <a:cubicBezTo>
                    <a:pt x="5416" y="409"/>
                    <a:pt x="5370" y="400"/>
                    <a:pt x="5329" y="368"/>
                  </a:cubicBezTo>
                  <a:cubicBezTo>
                    <a:pt x="5287" y="337"/>
                    <a:pt x="5314" y="322"/>
                    <a:pt x="5248" y="316"/>
                  </a:cubicBezTo>
                  <a:cubicBezTo>
                    <a:pt x="5182" y="311"/>
                    <a:pt x="5189" y="366"/>
                    <a:pt x="5150" y="405"/>
                  </a:cubicBezTo>
                  <a:cubicBezTo>
                    <a:pt x="5110" y="444"/>
                    <a:pt x="5084" y="427"/>
                    <a:pt x="5032" y="439"/>
                  </a:cubicBezTo>
                  <a:cubicBezTo>
                    <a:pt x="4979" y="450"/>
                    <a:pt x="4914" y="472"/>
                    <a:pt x="4861" y="466"/>
                  </a:cubicBezTo>
                  <a:cubicBezTo>
                    <a:pt x="4809" y="461"/>
                    <a:pt x="4783" y="422"/>
                    <a:pt x="4776" y="389"/>
                  </a:cubicBezTo>
                  <a:cubicBezTo>
                    <a:pt x="4770" y="355"/>
                    <a:pt x="4757" y="316"/>
                    <a:pt x="4757" y="266"/>
                  </a:cubicBezTo>
                  <a:cubicBezTo>
                    <a:pt x="4757" y="216"/>
                    <a:pt x="4743" y="238"/>
                    <a:pt x="4717" y="238"/>
                  </a:cubicBezTo>
                  <a:cubicBezTo>
                    <a:pt x="4691" y="238"/>
                    <a:pt x="4684" y="227"/>
                    <a:pt x="4665" y="199"/>
                  </a:cubicBezTo>
                  <a:cubicBezTo>
                    <a:pt x="4645" y="172"/>
                    <a:pt x="4619" y="199"/>
                    <a:pt x="4619" y="233"/>
                  </a:cubicBezTo>
                  <a:cubicBezTo>
                    <a:pt x="4619" y="266"/>
                    <a:pt x="4599" y="283"/>
                    <a:pt x="4573" y="250"/>
                  </a:cubicBezTo>
                  <a:cubicBezTo>
                    <a:pt x="4547" y="216"/>
                    <a:pt x="4540" y="227"/>
                    <a:pt x="4475" y="216"/>
                  </a:cubicBezTo>
                  <a:cubicBezTo>
                    <a:pt x="4409" y="205"/>
                    <a:pt x="4475" y="149"/>
                    <a:pt x="4508" y="111"/>
                  </a:cubicBezTo>
                  <a:cubicBezTo>
                    <a:pt x="4540" y="72"/>
                    <a:pt x="4514" y="61"/>
                    <a:pt x="4475" y="33"/>
                  </a:cubicBezTo>
                  <a:cubicBezTo>
                    <a:pt x="4464" y="25"/>
                    <a:pt x="4454" y="13"/>
                    <a:pt x="4445" y="0"/>
                  </a:cubicBezTo>
                  <a:cubicBezTo>
                    <a:pt x="4418" y="4"/>
                    <a:pt x="4389" y="5"/>
                    <a:pt x="4375" y="22"/>
                  </a:cubicBezTo>
                  <a:cubicBezTo>
                    <a:pt x="4355" y="44"/>
                    <a:pt x="4301" y="126"/>
                    <a:pt x="4280" y="147"/>
                  </a:cubicBezTo>
                  <a:cubicBezTo>
                    <a:pt x="4259" y="168"/>
                    <a:pt x="4231" y="179"/>
                    <a:pt x="4242" y="201"/>
                  </a:cubicBezTo>
                  <a:cubicBezTo>
                    <a:pt x="4254" y="223"/>
                    <a:pt x="4270" y="241"/>
                    <a:pt x="4291" y="226"/>
                  </a:cubicBezTo>
                  <a:cubicBezTo>
                    <a:pt x="4313" y="211"/>
                    <a:pt x="4360" y="198"/>
                    <a:pt x="4370" y="226"/>
                  </a:cubicBezTo>
                  <a:cubicBezTo>
                    <a:pt x="4380" y="254"/>
                    <a:pt x="4370" y="248"/>
                    <a:pt x="4372" y="269"/>
                  </a:cubicBezTo>
                  <a:cubicBezTo>
                    <a:pt x="4373" y="290"/>
                    <a:pt x="4399" y="291"/>
                    <a:pt x="4408" y="315"/>
                  </a:cubicBezTo>
                  <a:cubicBezTo>
                    <a:pt x="4416" y="338"/>
                    <a:pt x="4409" y="376"/>
                    <a:pt x="4396" y="393"/>
                  </a:cubicBezTo>
                  <a:cubicBezTo>
                    <a:pt x="4383" y="409"/>
                    <a:pt x="4332" y="437"/>
                    <a:pt x="4319" y="465"/>
                  </a:cubicBezTo>
                  <a:cubicBezTo>
                    <a:pt x="4306" y="493"/>
                    <a:pt x="4301" y="528"/>
                    <a:pt x="4303" y="541"/>
                  </a:cubicBezTo>
                  <a:cubicBezTo>
                    <a:pt x="4304" y="555"/>
                    <a:pt x="4303" y="565"/>
                    <a:pt x="4288" y="573"/>
                  </a:cubicBezTo>
                  <a:cubicBezTo>
                    <a:pt x="4273" y="582"/>
                    <a:pt x="4270" y="594"/>
                    <a:pt x="4277" y="615"/>
                  </a:cubicBezTo>
                  <a:cubicBezTo>
                    <a:pt x="4283" y="636"/>
                    <a:pt x="4277" y="644"/>
                    <a:pt x="4264" y="655"/>
                  </a:cubicBezTo>
                  <a:cubicBezTo>
                    <a:pt x="4250" y="667"/>
                    <a:pt x="4249" y="673"/>
                    <a:pt x="4254" y="696"/>
                  </a:cubicBezTo>
                  <a:cubicBezTo>
                    <a:pt x="4259" y="718"/>
                    <a:pt x="4254" y="730"/>
                    <a:pt x="4239" y="747"/>
                  </a:cubicBezTo>
                  <a:cubicBezTo>
                    <a:pt x="4224" y="764"/>
                    <a:pt x="4209" y="780"/>
                    <a:pt x="4211" y="799"/>
                  </a:cubicBezTo>
                  <a:cubicBezTo>
                    <a:pt x="4213" y="817"/>
                    <a:pt x="4205" y="826"/>
                    <a:pt x="4218" y="837"/>
                  </a:cubicBezTo>
                  <a:cubicBezTo>
                    <a:pt x="4231" y="849"/>
                    <a:pt x="4249" y="840"/>
                    <a:pt x="4252" y="867"/>
                  </a:cubicBezTo>
                  <a:cubicBezTo>
                    <a:pt x="4255" y="893"/>
                    <a:pt x="4247" y="918"/>
                    <a:pt x="4223" y="928"/>
                  </a:cubicBezTo>
                  <a:cubicBezTo>
                    <a:pt x="4198" y="938"/>
                    <a:pt x="4162" y="938"/>
                    <a:pt x="4144" y="957"/>
                  </a:cubicBezTo>
                  <a:cubicBezTo>
                    <a:pt x="4126" y="976"/>
                    <a:pt x="4069" y="1024"/>
                    <a:pt x="4047" y="1047"/>
                  </a:cubicBezTo>
                  <a:cubicBezTo>
                    <a:pt x="4026" y="1071"/>
                    <a:pt x="4011" y="1111"/>
                    <a:pt x="3957" y="1090"/>
                  </a:cubicBezTo>
                  <a:cubicBezTo>
                    <a:pt x="3903" y="1070"/>
                    <a:pt x="3938" y="1056"/>
                    <a:pt x="3888" y="1058"/>
                  </a:cubicBezTo>
                  <a:cubicBezTo>
                    <a:pt x="3850" y="1061"/>
                    <a:pt x="3806" y="1053"/>
                    <a:pt x="3777" y="1036"/>
                  </a:cubicBezTo>
                  <a:cubicBezTo>
                    <a:pt x="3771" y="1061"/>
                    <a:pt x="3765" y="1086"/>
                    <a:pt x="3764" y="1100"/>
                  </a:cubicBezTo>
                  <a:cubicBezTo>
                    <a:pt x="3761" y="1134"/>
                    <a:pt x="3738" y="1181"/>
                    <a:pt x="3725" y="1225"/>
                  </a:cubicBezTo>
                  <a:cubicBezTo>
                    <a:pt x="3711" y="1270"/>
                    <a:pt x="3705" y="1298"/>
                    <a:pt x="3695" y="1339"/>
                  </a:cubicBezTo>
                  <a:cubicBezTo>
                    <a:pt x="3685" y="1381"/>
                    <a:pt x="3675" y="1384"/>
                    <a:pt x="3675" y="1423"/>
                  </a:cubicBezTo>
                  <a:cubicBezTo>
                    <a:pt x="3675" y="1462"/>
                    <a:pt x="3666" y="1462"/>
                    <a:pt x="3636" y="1459"/>
                  </a:cubicBezTo>
                  <a:cubicBezTo>
                    <a:pt x="3607" y="1456"/>
                    <a:pt x="3623" y="1487"/>
                    <a:pt x="3630" y="1506"/>
                  </a:cubicBezTo>
                  <a:cubicBezTo>
                    <a:pt x="3636" y="1525"/>
                    <a:pt x="3649" y="1550"/>
                    <a:pt x="3682" y="1581"/>
                  </a:cubicBezTo>
                  <a:cubicBezTo>
                    <a:pt x="3715" y="1612"/>
                    <a:pt x="3725" y="1584"/>
                    <a:pt x="3751" y="1559"/>
                  </a:cubicBezTo>
                  <a:cubicBezTo>
                    <a:pt x="3777" y="1534"/>
                    <a:pt x="3787" y="1537"/>
                    <a:pt x="3810" y="1545"/>
                  </a:cubicBezTo>
                  <a:cubicBezTo>
                    <a:pt x="3833" y="1553"/>
                    <a:pt x="3872" y="1523"/>
                    <a:pt x="3892" y="1520"/>
                  </a:cubicBezTo>
                  <a:cubicBezTo>
                    <a:pt x="3911" y="1517"/>
                    <a:pt x="3951" y="1545"/>
                    <a:pt x="3970" y="1564"/>
                  </a:cubicBezTo>
                  <a:cubicBezTo>
                    <a:pt x="3990" y="1584"/>
                    <a:pt x="4016" y="1564"/>
                    <a:pt x="4016" y="1553"/>
                  </a:cubicBezTo>
                  <a:cubicBezTo>
                    <a:pt x="4016" y="1542"/>
                    <a:pt x="4042" y="1492"/>
                    <a:pt x="4055" y="1467"/>
                  </a:cubicBezTo>
                  <a:cubicBezTo>
                    <a:pt x="4069" y="1442"/>
                    <a:pt x="4101" y="1453"/>
                    <a:pt x="4134" y="1445"/>
                  </a:cubicBezTo>
                  <a:cubicBezTo>
                    <a:pt x="4167" y="1437"/>
                    <a:pt x="4213" y="1450"/>
                    <a:pt x="4223" y="1467"/>
                  </a:cubicBezTo>
                  <a:cubicBezTo>
                    <a:pt x="4232" y="1484"/>
                    <a:pt x="4291" y="1500"/>
                    <a:pt x="4314" y="1498"/>
                  </a:cubicBezTo>
                  <a:cubicBezTo>
                    <a:pt x="4337" y="1495"/>
                    <a:pt x="4344" y="1523"/>
                    <a:pt x="4344" y="1542"/>
                  </a:cubicBezTo>
                  <a:cubicBezTo>
                    <a:pt x="4344" y="1562"/>
                    <a:pt x="4399" y="1564"/>
                    <a:pt x="4439" y="1592"/>
                  </a:cubicBezTo>
                  <a:cubicBezTo>
                    <a:pt x="4478" y="1620"/>
                    <a:pt x="4481" y="1637"/>
                    <a:pt x="4511" y="1659"/>
                  </a:cubicBezTo>
                  <a:cubicBezTo>
                    <a:pt x="4540" y="1681"/>
                    <a:pt x="4544" y="1717"/>
                    <a:pt x="4527" y="1748"/>
                  </a:cubicBezTo>
                  <a:cubicBezTo>
                    <a:pt x="4511" y="1778"/>
                    <a:pt x="4491" y="1778"/>
                    <a:pt x="4429" y="1778"/>
                  </a:cubicBezTo>
                  <a:cubicBezTo>
                    <a:pt x="4367" y="1778"/>
                    <a:pt x="4373" y="1778"/>
                    <a:pt x="4360" y="1762"/>
                  </a:cubicBezTo>
                  <a:cubicBezTo>
                    <a:pt x="4347" y="1745"/>
                    <a:pt x="4311" y="1773"/>
                    <a:pt x="4311" y="1773"/>
                  </a:cubicBezTo>
                  <a:cubicBezTo>
                    <a:pt x="4311" y="1773"/>
                    <a:pt x="4282" y="1776"/>
                    <a:pt x="4229" y="1767"/>
                  </a:cubicBezTo>
                  <a:cubicBezTo>
                    <a:pt x="4177" y="1759"/>
                    <a:pt x="4183" y="1795"/>
                    <a:pt x="4147" y="1826"/>
                  </a:cubicBezTo>
                  <a:cubicBezTo>
                    <a:pt x="4111" y="1856"/>
                    <a:pt x="4114" y="1853"/>
                    <a:pt x="4108" y="1831"/>
                  </a:cubicBezTo>
                  <a:cubicBezTo>
                    <a:pt x="4101" y="1809"/>
                    <a:pt x="4055" y="1840"/>
                    <a:pt x="4052" y="1879"/>
                  </a:cubicBezTo>
                  <a:cubicBezTo>
                    <a:pt x="4049" y="1917"/>
                    <a:pt x="4036" y="1898"/>
                    <a:pt x="3980" y="1898"/>
                  </a:cubicBezTo>
                  <a:cubicBezTo>
                    <a:pt x="3924" y="1898"/>
                    <a:pt x="3977" y="1920"/>
                    <a:pt x="3918" y="1954"/>
                  </a:cubicBezTo>
                  <a:cubicBezTo>
                    <a:pt x="3859" y="1987"/>
                    <a:pt x="3852" y="2023"/>
                    <a:pt x="3865" y="2051"/>
                  </a:cubicBezTo>
                  <a:cubicBezTo>
                    <a:pt x="3879" y="2079"/>
                    <a:pt x="3885" y="2081"/>
                    <a:pt x="3843" y="2098"/>
                  </a:cubicBezTo>
                  <a:cubicBezTo>
                    <a:pt x="3800" y="2115"/>
                    <a:pt x="3813" y="2143"/>
                    <a:pt x="3748" y="2179"/>
                  </a:cubicBezTo>
                  <a:cubicBezTo>
                    <a:pt x="3682" y="2215"/>
                    <a:pt x="3646" y="2201"/>
                    <a:pt x="3594" y="2198"/>
                  </a:cubicBezTo>
                  <a:cubicBezTo>
                    <a:pt x="3541" y="2195"/>
                    <a:pt x="3551" y="2234"/>
                    <a:pt x="3518" y="2268"/>
                  </a:cubicBezTo>
                  <a:cubicBezTo>
                    <a:pt x="3485" y="2301"/>
                    <a:pt x="3505" y="2315"/>
                    <a:pt x="3453" y="2332"/>
                  </a:cubicBezTo>
                  <a:cubicBezTo>
                    <a:pt x="3400" y="2348"/>
                    <a:pt x="3410" y="2368"/>
                    <a:pt x="3361" y="2387"/>
                  </a:cubicBezTo>
                  <a:cubicBezTo>
                    <a:pt x="3312" y="2407"/>
                    <a:pt x="3266" y="2398"/>
                    <a:pt x="3227" y="2393"/>
                  </a:cubicBezTo>
                  <a:cubicBezTo>
                    <a:pt x="3187" y="2387"/>
                    <a:pt x="3174" y="2387"/>
                    <a:pt x="3148" y="2357"/>
                  </a:cubicBezTo>
                  <a:cubicBezTo>
                    <a:pt x="3122" y="2326"/>
                    <a:pt x="3105" y="2343"/>
                    <a:pt x="3060" y="2343"/>
                  </a:cubicBezTo>
                  <a:cubicBezTo>
                    <a:pt x="3014" y="2343"/>
                    <a:pt x="2991" y="2373"/>
                    <a:pt x="2981" y="2401"/>
                  </a:cubicBezTo>
                  <a:cubicBezTo>
                    <a:pt x="2971" y="2429"/>
                    <a:pt x="2965" y="2457"/>
                    <a:pt x="2945" y="2498"/>
                  </a:cubicBezTo>
                  <a:cubicBezTo>
                    <a:pt x="2925" y="2540"/>
                    <a:pt x="2945" y="2529"/>
                    <a:pt x="2961" y="2571"/>
                  </a:cubicBezTo>
                  <a:cubicBezTo>
                    <a:pt x="2978" y="2612"/>
                    <a:pt x="3004" y="2601"/>
                    <a:pt x="3037" y="2623"/>
                  </a:cubicBezTo>
                  <a:cubicBezTo>
                    <a:pt x="3069" y="2646"/>
                    <a:pt x="3073" y="2654"/>
                    <a:pt x="3063" y="2682"/>
                  </a:cubicBezTo>
                  <a:cubicBezTo>
                    <a:pt x="3053" y="2710"/>
                    <a:pt x="3007" y="2729"/>
                    <a:pt x="2974" y="2749"/>
                  </a:cubicBezTo>
                  <a:cubicBezTo>
                    <a:pt x="2942" y="2768"/>
                    <a:pt x="2915" y="2785"/>
                    <a:pt x="2883" y="2807"/>
                  </a:cubicBezTo>
                  <a:cubicBezTo>
                    <a:pt x="2850" y="2829"/>
                    <a:pt x="2850" y="2865"/>
                    <a:pt x="2804" y="2921"/>
                  </a:cubicBezTo>
                  <a:cubicBezTo>
                    <a:pt x="2758" y="2977"/>
                    <a:pt x="2758" y="2982"/>
                    <a:pt x="2702" y="2993"/>
                  </a:cubicBezTo>
                  <a:cubicBezTo>
                    <a:pt x="2647" y="3004"/>
                    <a:pt x="2657" y="3007"/>
                    <a:pt x="2614" y="3038"/>
                  </a:cubicBezTo>
                  <a:cubicBezTo>
                    <a:pt x="2571" y="3068"/>
                    <a:pt x="2529" y="3049"/>
                    <a:pt x="2483" y="3068"/>
                  </a:cubicBezTo>
                  <a:cubicBezTo>
                    <a:pt x="2437" y="3088"/>
                    <a:pt x="2414" y="3079"/>
                    <a:pt x="2381" y="3068"/>
                  </a:cubicBezTo>
                  <a:cubicBezTo>
                    <a:pt x="2349" y="3057"/>
                    <a:pt x="2332" y="3071"/>
                    <a:pt x="2306" y="3079"/>
                  </a:cubicBezTo>
                  <a:cubicBezTo>
                    <a:pt x="2280" y="3088"/>
                    <a:pt x="2234" y="3091"/>
                    <a:pt x="2178" y="3079"/>
                  </a:cubicBezTo>
                  <a:cubicBezTo>
                    <a:pt x="2123" y="3068"/>
                    <a:pt x="2149" y="3082"/>
                    <a:pt x="2116" y="3104"/>
                  </a:cubicBezTo>
                  <a:cubicBezTo>
                    <a:pt x="2083" y="3127"/>
                    <a:pt x="2070" y="3124"/>
                    <a:pt x="1992" y="3135"/>
                  </a:cubicBezTo>
                  <a:cubicBezTo>
                    <a:pt x="1913" y="3146"/>
                    <a:pt x="1824" y="3213"/>
                    <a:pt x="1756" y="3241"/>
                  </a:cubicBezTo>
                  <a:cubicBezTo>
                    <a:pt x="1687" y="3268"/>
                    <a:pt x="1713" y="3280"/>
                    <a:pt x="1661" y="3327"/>
                  </a:cubicBezTo>
                  <a:cubicBezTo>
                    <a:pt x="1608" y="3374"/>
                    <a:pt x="1592" y="3332"/>
                    <a:pt x="1553" y="3324"/>
                  </a:cubicBezTo>
                  <a:cubicBezTo>
                    <a:pt x="1513" y="3316"/>
                    <a:pt x="1543" y="3299"/>
                    <a:pt x="1536" y="3260"/>
                  </a:cubicBezTo>
                  <a:cubicBezTo>
                    <a:pt x="1530" y="3221"/>
                    <a:pt x="1494" y="3257"/>
                    <a:pt x="1467" y="3271"/>
                  </a:cubicBezTo>
                  <a:cubicBezTo>
                    <a:pt x="1441" y="3285"/>
                    <a:pt x="1405" y="3280"/>
                    <a:pt x="1372" y="3280"/>
                  </a:cubicBezTo>
                  <a:cubicBezTo>
                    <a:pt x="1340" y="3280"/>
                    <a:pt x="1245" y="3243"/>
                    <a:pt x="1215" y="3229"/>
                  </a:cubicBezTo>
                  <a:cubicBezTo>
                    <a:pt x="1186" y="3216"/>
                    <a:pt x="1123" y="3210"/>
                    <a:pt x="1051" y="3191"/>
                  </a:cubicBezTo>
                  <a:cubicBezTo>
                    <a:pt x="979" y="3171"/>
                    <a:pt x="1025" y="3152"/>
                    <a:pt x="989" y="3118"/>
                  </a:cubicBezTo>
                  <a:cubicBezTo>
                    <a:pt x="953" y="3085"/>
                    <a:pt x="907" y="3096"/>
                    <a:pt x="861" y="3093"/>
                  </a:cubicBezTo>
                  <a:cubicBezTo>
                    <a:pt x="815" y="3091"/>
                    <a:pt x="799" y="3091"/>
                    <a:pt x="753" y="3085"/>
                  </a:cubicBezTo>
                  <a:cubicBezTo>
                    <a:pt x="707" y="3079"/>
                    <a:pt x="707" y="3074"/>
                    <a:pt x="648" y="3057"/>
                  </a:cubicBezTo>
                  <a:cubicBezTo>
                    <a:pt x="589" y="3040"/>
                    <a:pt x="543" y="3071"/>
                    <a:pt x="491" y="3088"/>
                  </a:cubicBezTo>
                  <a:cubicBezTo>
                    <a:pt x="439" y="3104"/>
                    <a:pt x="435" y="3085"/>
                    <a:pt x="380" y="3082"/>
                  </a:cubicBezTo>
                  <a:cubicBezTo>
                    <a:pt x="324" y="3079"/>
                    <a:pt x="294" y="3077"/>
                    <a:pt x="245" y="3071"/>
                  </a:cubicBezTo>
                  <a:cubicBezTo>
                    <a:pt x="196" y="3065"/>
                    <a:pt x="173" y="3071"/>
                    <a:pt x="137" y="3043"/>
                  </a:cubicBezTo>
                  <a:cubicBezTo>
                    <a:pt x="101" y="3015"/>
                    <a:pt x="82" y="3049"/>
                    <a:pt x="59" y="3054"/>
                  </a:cubicBezTo>
                  <a:cubicBezTo>
                    <a:pt x="45" y="3058"/>
                    <a:pt x="34" y="3057"/>
                    <a:pt x="18" y="3050"/>
                  </a:cubicBezTo>
                  <a:cubicBezTo>
                    <a:pt x="19" y="3100"/>
                    <a:pt x="34" y="3164"/>
                    <a:pt x="43" y="3189"/>
                  </a:cubicBezTo>
                  <a:cubicBezTo>
                    <a:pt x="56" y="3222"/>
                    <a:pt x="52" y="3241"/>
                    <a:pt x="26" y="327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1" name="Freeform 13"/>
            <p:cNvSpPr/>
            <p:nvPr/>
          </p:nvSpPr>
          <p:spPr bwMode="auto">
            <a:xfrm>
              <a:off x="3796" y="3407"/>
              <a:ext cx="875" cy="659"/>
            </a:xfrm>
            <a:custGeom>
              <a:avLst/>
              <a:gdLst>
                <a:gd name="T0" fmla="*/ 1778 w 1889"/>
                <a:gd name="T1" fmla="*/ 152 h 1423"/>
                <a:gd name="T2" fmla="*/ 1673 w 1889"/>
                <a:gd name="T3" fmla="*/ 115 h 1423"/>
                <a:gd name="T4" fmla="*/ 1507 w 1889"/>
                <a:gd name="T5" fmla="*/ 82 h 1423"/>
                <a:gd name="T6" fmla="*/ 1385 w 1889"/>
                <a:gd name="T7" fmla="*/ 134 h 1423"/>
                <a:gd name="T8" fmla="*/ 1127 w 1889"/>
                <a:gd name="T9" fmla="*/ 215 h 1423"/>
                <a:gd name="T10" fmla="*/ 1210 w 1889"/>
                <a:gd name="T11" fmla="*/ 59 h 1423"/>
                <a:gd name="T12" fmla="*/ 1127 w 1889"/>
                <a:gd name="T13" fmla="*/ 22 h 1423"/>
                <a:gd name="T14" fmla="*/ 1012 w 1889"/>
                <a:gd name="T15" fmla="*/ 3 h 1423"/>
                <a:gd name="T16" fmla="*/ 861 w 1889"/>
                <a:gd name="T17" fmla="*/ 28 h 1423"/>
                <a:gd name="T18" fmla="*/ 758 w 1889"/>
                <a:gd name="T19" fmla="*/ 56 h 1423"/>
                <a:gd name="T20" fmla="*/ 686 w 1889"/>
                <a:gd name="T21" fmla="*/ 126 h 1423"/>
                <a:gd name="T22" fmla="*/ 570 w 1889"/>
                <a:gd name="T23" fmla="*/ 193 h 1423"/>
                <a:gd name="T24" fmla="*/ 520 w 1889"/>
                <a:gd name="T25" fmla="*/ 263 h 1423"/>
                <a:gd name="T26" fmla="*/ 536 w 1889"/>
                <a:gd name="T27" fmla="*/ 356 h 1423"/>
                <a:gd name="T28" fmla="*/ 444 w 1889"/>
                <a:gd name="T29" fmla="*/ 514 h 1423"/>
                <a:gd name="T30" fmla="*/ 383 w 1889"/>
                <a:gd name="T31" fmla="*/ 743 h 1423"/>
                <a:gd name="T32" fmla="*/ 267 w 1889"/>
                <a:gd name="T33" fmla="*/ 853 h 1423"/>
                <a:gd name="T34" fmla="*/ 190 w 1889"/>
                <a:gd name="T35" fmla="*/ 912 h 1423"/>
                <a:gd name="T36" fmla="*/ 83 w 1889"/>
                <a:gd name="T37" fmla="*/ 997 h 1423"/>
                <a:gd name="T38" fmla="*/ 29 w 1889"/>
                <a:gd name="T39" fmla="*/ 1064 h 1423"/>
                <a:gd name="T40" fmla="*/ 44 w 1889"/>
                <a:gd name="T41" fmla="*/ 1116 h 1423"/>
                <a:gd name="T42" fmla="*/ 22 w 1889"/>
                <a:gd name="T43" fmla="*/ 1223 h 1423"/>
                <a:gd name="T44" fmla="*/ 70 w 1889"/>
                <a:gd name="T45" fmla="*/ 1353 h 1423"/>
                <a:gd name="T46" fmla="*/ 254 w 1889"/>
                <a:gd name="T47" fmla="*/ 1375 h 1423"/>
                <a:gd name="T48" fmla="*/ 201 w 1889"/>
                <a:gd name="T49" fmla="*/ 1249 h 1423"/>
                <a:gd name="T50" fmla="*/ 232 w 1889"/>
                <a:gd name="T51" fmla="*/ 1157 h 1423"/>
                <a:gd name="T52" fmla="*/ 346 w 1889"/>
                <a:gd name="T53" fmla="*/ 1097 h 1423"/>
                <a:gd name="T54" fmla="*/ 564 w 1889"/>
                <a:gd name="T55" fmla="*/ 1019 h 1423"/>
                <a:gd name="T56" fmla="*/ 743 w 1889"/>
                <a:gd name="T57" fmla="*/ 971 h 1423"/>
                <a:gd name="T58" fmla="*/ 883 w 1889"/>
                <a:gd name="T59" fmla="*/ 897 h 1423"/>
                <a:gd name="T60" fmla="*/ 1014 w 1889"/>
                <a:gd name="T61" fmla="*/ 827 h 1423"/>
                <a:gd name="T62" fmla="*/ 979 w 1889"/>
                <a:gd name="T63" fmla="*/ 693 h 1423"/>
                <a:gd name="T64" fmla="*/ 1088 w 1889"/>
                <a:gd name="T65" fmla="*/ 730 h 1423"/>
                <a:gd name="T66" fmla="*/ 1237 w 1889"/>
                <a:gd name="T67" fmla="*/ 738 h 1423"/>
                <a:gd name="T68" fmla="*/ 1328 w 1889"/>
                <a:gd name="T69" fmla="*/ 686 h 1423"/>
                <a:gd name="T70" fmla="*/ 1473 w 1889"/>
                <a:gd name="T71" fmla="*/ 634 h 1423"/>
                <a:gd name="T72" fmla="*/ 1538 w 1889"/>
                <a:gd name="T73" fmla="*/ 597 h 1423"/>
                <a:gd name="T74" fmla="*/ 1748 w 1889"/>
                <a:gd name="T75" fmla="*/ 556 h 1423"/>
                <a:gd name="T76" fmla="*/ 1835 w 1889"/>
                <a:gd name="T77" fmla="*/ 423 h 1423"/>
                <a:gd name="T78" fmla="*/ 1839 w 1889"/>
                <a:gd name="T79" fmla="*/ 267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89" h="1423">
                  <a:moveTo>
                    <a:pt x="1839" y="267"/>
                  </a:moveTo>
                  <a:cubicBezTo>
                    <a:pt x="1844" y="211"/>
                    <a:pt x="1787" y="182"/>
                    <a:pt x="1778" y="152"/>
                  </a:cubicBezTo>
                  <a:cubicBezTo>
                    <a:pt x="1770" y="123"/>
                    <a:pt x="1765" y="100"/>
                    <a:pt x="1743" y="119"/>
                  </a:cubicBezTo>
                  <a:cubicBezTo>
                    <a:pt x="1722" y="137"/>
                    <a:pt x="1687" y="134"/>
                    <a:pt x="1673" y="115"/>
                  </a:cubicBezTo>
                  <a:cubicBezTo>
                    <a:pt x="1660" y="97"/>
                    <a:pt x="1639" y="78"/>
                    <a:pt x="1617" y="82"/>
                  </a:cubicBezTo>
                  <a:cubicBezTo>
                    <a:pt x="1595" y="85"/>
                    <a:pt x="1521" y="52"/>
                    <a:pt x="1507" y="82"/>
                  </a:cubicBezTo>
                  <a:cubicBezTo>
                    <a:pt x="1494" y="111"/>
                    <a:pt x="1521" y="189"/>
                    <a:pt x="1486" y="174"/>
                  </a:cubicBezTo>
                  <a:cubicBezTo>
                    <a:pt x="1451" y="160"/>
                    <a:pt x="1420" y="104"/>
                    <a:pt x="1385" y="134"/>
                  </a:cubicBezTo>
                  <a:cubicBezTo>
                    <a:pt x="1350" y="163"/>
                    <a:pt x="1298" y="152"/>
                    <a:pt x="1254" y="186"/>
                  </a:cubicBezTo>
                  <a:cubicBezTo>
                    <a:pt x="1210" y="219"/>
                    <a:pt x="1162" y="245"/>
                    <a:pt x="1127" y="215"/>
                  </a:cubicBezTo>
                  <a:cubicBezTo>
                    <a:pt x="1093" y="186"/>
                    <a:pt x="1084" y="152"/>
                    <a:pt x="1132" y="126"/>
                  </a:cubicBezTo>
                  <a:cubicBezTo>
                    <a:pt x="1180" y="100"/>
                    <a:pt x="1206" y="82"/>
                    <a:pt x="1210" y="59"/>
                  </a:cubicBezTo>
                  <a:cubicBezTo>
                    <a:pt x="1215" y="37"/>
                    <a:pt x="1206" y="22"/>
                    <a:pt x="1189" y="11"/>
                  </a:cubicBezTo>
                  <a:cubicBezTo>
                    <a:pt x="1171" y="0"/>
                    <a:pt x="1167" y="0"/>
                    <a:pt x="1127" y="22"/>
                  </a:cubicBezTo>
                  <a:cubicBezTo>
                    <a:pt x="1088" y="45"/>
                    <a:pt x="1044" y="52"/>
                    <a:pt x="1031" y="30"/>
                  </a:cubicBezTo>
                  <a:cubicBezTo>
                    <a:pt x="1026" y="22"/>
                    <a:pt x="1019" y="13"/>
                    <a:pt x="1012" y="3"/>
                  </a:cubicBezTo>
                  <a:cubicBezTo>
                    <a:pt x="983" y="24"/>
                    <a:pt x="958" y="34"/>
                    <a:pt x="929" y="45"/>
                  </a:cubicBezTo>
                  <a:cubicBezTo>
                    <a:pt x="892" y="58"/>
                    <a:pt x="887" y="41"/>
                    <a:pt x="861" y="28"/>
                  </a:cubicBezTo>
                  <a:cubicBezTo>
                    <a:pt x="835" y="15"/>
                    <a:pt x="839" y="6"/>
                    <a:pt x="819" y="8"/>
                  </a:cubicBezTo>
                  <a:cubicBezTo>
                    <a:pt x="800" y="9"/>
                    <a:pt x="791" y="41"/>
                    <a:pt x="758" y="56"/>
                  </a:cubicBezTo>
                  <a:cubicBezTo>
                    <a:pt x="726" y="71"/>
                    <a:pt x="780" y="80"/>
                    <a:pt x="765" y="132"/>
                  </a:cubicBezTo>
                  <a:cubicBezTo>
                    <a:pt x="750" y="184"/>
                    <a:pt x="741" y="152"/>
                    <a:pt x="686" y="126"/>
                  </a:cubicBezTo>
                  <a:cubicBezTo>
                    <a:pt x="632" y="100"/>
                    <a:pt x="610" y="119"/>
                    <a:pt x="575" y="132"/>
                  </a:cubicBezTo>
                  <a:cubicBezTo>
                    <a:pt x="540" y="145"/>
                    <a:pt x="560" y="163"/>
                    <a:pt x="570" y="193"/>
                  </a:cubicBezTo>
                  <a:cubicBezTo>
                    <a:pt x="581" y="223"/>
                    <a:pt x="573" y="221"/>
                    <a:pt x="553" y="223"/>
                  </a:cubicBezTo>
                  <a:cubicBezTo>
                    <a:pt x="503" y="226"/>
                    <a:pt x="529" y="234"/>
                    <a:pt x="520" y="263"/>
                  </a:cubicBezTo>
                  <a:cubicBezTo>
                    <a:pt x="512" y="293"/>
                    <a:pt x="538" y="289"/>
                    <a:pt x="549" y="313"/>
                  </a:cubicBezTo>
                  <a:cubicBezTo>
                    <a:pt x="560" y="337"/>
                    <a:pt x="557" y="343"/>
                    <a:pt x="536" y="356"/>
                  </a:cubicBezTo>
                  <a:cubicBezTo>
                    <a:pt x="514" y="369"/>
                    <a:pt x="522" y="391"/>
                    <a:pt x="520" y="432"/>
                  </a:cubicBezTo>
                  <a:cubicBezTo>
                    <a:pt x="518" y="473"/>
                    <a:pt x="498" y="462"/>
                    <a:pt x="444" y="514"/>
                  </a:cubicBezTo>
                  <a:cubicBezTo>
                    <a:pt x="389" y="565"/>
                    <a:pt x="411" y="636"/>
                    <a:pt x="422" y="669"/>
                  </a:cubicBezTo>
                  <a:cubicBezTo>
                    <a:pt x="433" y="703"/>
                    <a:pt x="407" y="714"/>
                    <a:pt x="383" y="743"/>
                  </a:cubicBezTo>
                  <a:cubicBezTo>
                    <a:pt x="359" y="773"/>
                    <a:pt x="297" y="797"/>
                    <a:pt x="276" y="804"/>
                  </a:cubicBezTo>
                  <a:cubicBezTo>
                    <a:pt x="254" y="812"/>
                    <a:pt x="252" y="830"/>
                    <a:pt x="267" y="853"/>
                  </a:cubicBezTo>
                  <a:cubicBezTo>
                    <a:pt x="282" y="875"/>
                    <a:pt x="267" y="875"/>
                    <a:pt x="256" y="899"/>
                  </a:cubicBezTo>
                  <a:cubicBezTo>
                    <a:pt x="245" y="923"/>
                    <a:pt x="223" y="929"/>
                    <a:pt x="190" y="912"/>
                  </a:cubicBezTo>
                  <a:cubicBezTo>
                    <a:pt x="158" y="895"/>
                    <a:pt x="173" y="925"/>
                    <a:pt x="173" y="968"/>
                  </a:cubicBezTo>
                  <a:cubicBezTo>
                    <a:pt x="173" y="1010"/>
                    <a:pt x="114" y="997"/>
                    <a:pt x="83" y="997"/>
                  </a:cubicBezTo>
                  <a:cubicBezTo>
                    <a:pt x="53" y="997"/>
                    <a:pt x="68" y="1006"/>
                    <a:pt x="68" y="1027"/>
                  </a:cubicBezTo>
                  <a:cubicBezTo>
                    <a:pt x="68" y="1047"/>
                    <a:pt x="51" y="1055"/>
                    <a:pt x="29" y="1064"/>
                  </a:cubicBezTo>
                  <a:cubicBezTo>
                    <a:pt x="19" y="1068"/>
                    <a:pt x="12" y="1080"/>
                    <a:pt x="6" y="1092"/>
                  </a:cubicBezTo>
                  <a:cubicBezTo>
                    <a:pt x="11" y="1116"/>
                    <a:pt x="21" y="1116"/>
                    <a:pt x="44" y="1116"/>
                  </a:cubicBezTo>
                  <a:cubicBezTo>
                    <a:pt x="70" y="1116"/>
                    <a:pt x="92" y="1108"/>
                    <a:pt x="57" y="1145"/>
                  </a:cubicBezTo>
                  <a:cubicBezTo>
                    <a:pt x="22" y="1183"/>
                    <a:pt x="18" y="1190"/>
                    <a:pt x="22" y="1223"/>
                  </a:cubicBezTo>
                  <a:cubicBezTo>
                    <a:pt x="27" y="1257"/>
                    <a:pt x="0" y="1279"/>
                    <a:pt x="44" y="1301"/>
                  </a:cubicBezTo>
                  <a:cubicBezTo>
                    <a:pt x="88" y="1323"/>
                    <a:pt x="44" y="1309"/>
                    <a:pt x="70" y="1353"/>
                  </a:cubicBezTo>
                  <a:cubicBezTo>
                    <a:pt x="97" y="1398"/>
                    <a:pt x="40" y="1394"/>
                    <a:pt x="123" y="1398"/>
                  </a:cubicBezTo>
                  <a:cubicBezTo>
                    <a:pt x="206" y="1401"/>
                    <a:pt x="241" y="1423"/>
                    <a:pt x="254" y="1375"/>
                  </a:cubicBezTo>
                  <a:cubicBezTo>
                    <a:pt x="267" y="1327"/>
                    <a:pt x="197" y="1305"/>
                    <a:pt x="210" y="1286"/>
                  </a:cubicBezTo>
                  <a:cubicBezTo>
                    <a:pt x="223" y="1268"/>
                    <a:pt x="245" y="1246"/>
                    <a:pt x="201" y="1249"/>
                  </a:cubicBezTo>
                  <a:cubicBezTo>
                    <a:pt x="158" y="1253"/>
                    <a:pt x="132" y="1242"/>
                    <a:pt x="162" y="1216"/>
                  </a:cubicBezTo>
                  <a:cubicBezTo>
                    <a:pt x="193" y="1190"/>
                    <a:pt x="193" y="1153"/>
                    <a:pt x="232" y="1157"/>
                  </a:cubicBezTo>
                  <a:cubicBezTo>
                    <a:pt x="271" y="1160"/>
                    <a:pt x="267" y="1153"/>
                    <a:pt x="284" y="1131"/>
                  </a:cubicBezTo>
                  <a:cubicBezTo>
                    <a:pt x="302" y="1108"/>
                    <a:pt x="315" y="1097"/>
                    <a:pt x="346" y="1097"/>
                  </a:cubicBezTo>
                  <a:cubicBezTo>
                    <a:pt x="376" y="1097"/>
                    <a:pt x="450" y="1060"/>
                    <a:pt x="481" y="1057"/>
                  </a:cubicBezTo>
                  <a:cubicBezTo>
                    <a:pt x="512" y="1053"/>
                    <a:pt x="551" y="1060"/>
                    <a:pt x="564" y="1019"/>
                  </a:cubicBezTo>
                  <a:cubicBezTo>
                    <a:pt x="577" y="979"/>
                    <a:pt x="625" y="949"/>
                    <a:pt x="651" y="964"/>
                  </a:cubicBezTo>
                  <a:cubicBezTo>
                    <a:pt x="678" y="979"/>
                    <a:pt x="734" y="1008"/>
                    <a:pt x="743" y="971"/>
                  </a:cubicBezTo>
                  <a:cubicBezTo>
                    <a:pt x="752" y="934"/>
                    <a:pt x="787" y="971"/>
                    <a:pt x="822" y="942"/>
                  </a:cubicBezTo>
                  <a:cubicBezTo>
                    <a:pt x="857" y="912"/>
                    <a:pt x="878" y="938"/>
                    <a:pt x="883" y="897"/>
                  </a:cubicBezTo>
                  <a:cubicBezTo>
                    <a:pt x="887" y="856"/>
                    <a:pt x="922" y="853"/>
                    <a:pt x="935" y="864"/>
                  </a:cubicBezTo>
                  <a:cubicBezTo>
                    <a:pt x="948" y="875"/>
                    <a:pt x="992" y="849"/>
                    <a:pt x="1014" y="827"/>
                  </a:cubicBezTo>
                  <a:cubicBezTo>
                    <a:pt x="1036" y="804"/>
                    <a:pt x="1079" y="804"/>
                    <a:pt x="1040" y="764"/>
                  </a:cubicBezTo>
                  <a:cubicBezTo>
                    <a:pt x="1001" y="723"/>
                    <a:pt x="996" y="730"/>
                    <a:pt x="979" y="693"/>
                  </a:cubicBezTo>
                  <a:cubicBezTo>
                    <a:pt x="961" y="656"/>
                    <a:pt x="940" y="615"/>
                    <a:pt x="996" y="641"/>
                  </a:cubicBezTo>
                  <a:cubicBezTo>
                    <a:pt x="1053" y="667"/>
                    <a:pt x="1075" y="701"/>
                    <a:pt x="1088" y="730"/>
                  </a:cubicBezTo>
                  <a:cubicBezTo>
                    <a:pt x="1101" y="760"/>
                    <a:pt x="1175" y="790"/>
                    <a:pt x="1206" y="764"/>
                  </a:cubicBezTo>
                  <a:cubicBezTo>
                    <a:pt x="1237" y="738"/>
                    <a:pt x="1197" y="749"/>
                    <a:pt x="1237" y="738"/>
                  </a:cubicBezTo>
                  <a:cubicBezTo>
                    <a:pt x="1276" y="727"/>
                    <a:pt x="1285" y="716"/>
                    <a:pt x="1289" y="686"/>
                  </a:cubicBezTo>
                  <a:cubicBezTo>
                    <a:pt x="1293" y="656"/>
                    <a:pt x="1298" y="667"/>
                    <a:pt x="1328" y="686"/>
                  </a:cubicBezTo>
                  <a:cubicBezTo>
                    <a:pt x="1359" y="704"/>
                    <a:pt x="1363" y="686"/>
                    <a:pt x="1385" y="664"/>
                  </a:cubicBezTo>
                  <a:cubicBezTo>
                    <a:pt x="1407" y="641"/>
                    <a:pt x="1468" y="615"/>
                    <a:pt x="1473" y="634"/>
                  </a:cubicBezTo>
                  <a:cubicBezTo>
                    <a:pt x="1477" y="653"/>
                    <a:pt x="1560" y="660"/>
                    <a:pt x="1538" y="641"/>
                  </a:cubicBezTo>
                  <a:cubicBezTo>
                    <a:pt x="1516" y="623"/>
                    <a:pt x="1507" y="582"/>
                    <a:pt x="1538" y="597"/>
                  </a:cubicBezTo>
                  <a:cubicBezTo>
                    <a:pt x="1569" y="612"/>
                    <a:pt x="1586" y="638"/>
                    <a:pt x="1647" y="604"/>
                  </a:cubicBezTo>
                  <a:cubicBezTo>
                    <a:pt x="1708" y="571"/>
                    <a:pt x="1735" y="556"/>
                    <a:pt x="1748" y="556"/>
                  </a:cubicBezTo>
                  <a:cubicBezTo>
                    <a:pt x="1761" y="556"/>
                    <a:pt x="1778" y="526"/>
                    <a:pt x="1778" y="504"/>
                  </a:cubicBezTo>
                  <a:cubicBezTo>
                    <a:pt x="1778" y="482"/>
                    <a:pt x="1826" y="460"/>
                    <a:pt x="1835" y="423"/>
                  </a:cubicBezTo>
                  <a:cubicBezTo>
                    <a:pt x="1841" y="398"/>
                    <a:pt x="1861" y="375"/>
                    <a:pt x="1889" y="354"/>
                  </a:cubicBezTo>
                  <a:cubicBezTo>
                    <a:pt x="1864" y="331"/>
                    <a:pt x="1837" y="298"/>
                    <a:pt x="1839" y="267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3625" y="2903"/>
              <a:ext cx="665" cy="641"/>
            </a:xfrm>
            <a:custGeom>
              <a:avLst/>
              <a:gdLst>
                <a:gd name="T0" fmla="*/ 1367 w 1437"/>
                <a:gd name="T1" fmla="*/ 819 h 1384"/>
                <a:gd name="T2" fmla="*/ 1289 w 1437"/>
                <a:gd name="T3" fmla="*/ 678 h 1384"/>
                <a:gd name="T4" fmla="*/ 1236 w 1437"/>
                <a:gd name="T5" fmla="*/ 492 h 1384"/>
                <a:gd name="T6" fmla="*/ 1306 w 1437"/>
                <a:gd name="T7" fmla="*/ 277 h 1384"/>
                <a:gd name="T8" fmla="*/ 1175 w 1437"/>
                <a:gd name="T9" fmla="*/ 148 h 1384"/>
                <a:gd name="T10" fmla="*/ 1092 w 1437"/>
                <a:gd name="T11" fmla="*/ 48 h 1384"/>
                <a:gd name="T12" fmla="*/ 992 w 1437"/>
                <a:gd name="T13" fmla="*/ 59 h 1384"/>
                <a:gd name="T14" fmla="*/ 900 w 1437"/>
                <a:gd name="T15" fmla="*/ 77 h 1384"/>
                <a:gd name="T16" fmla="*/ 708 w 1437"/>
                <a:gd name="T17" fmla="*/ 29 h 1384"/>
                <a:gd name="T18" fmla="*/ 472 w 1437"/>
                <a:gd name="T19" fmla="*/ 0 h 1384"/>
                <a:gd name="T20" fmla="*/ 398 w 1437"/>
                <a:gd name="T21" fmla="*/ 133 h 1384"/>
                <a:gd name="T22" fmla="*/ 236 w 1437"/>
                <a:gd name="T23" fmla="*/ 100 h 1384"/>
                <a:gd name="T24" fmla="*/ 96 w 1437"/>
                <a:gd name="T25" fmla="*/ 281 h 1384"/>
                <a:gd name="T26" fmla="*/ 118 w 1437"/>
                <a:gd name="T27" fmla="*/ 470 h 1384"/>
                <a:gd name="T28" fmla="*/ 153 w 1437"/>
                <a:gd name="T29" fmla="*/ 615 h 1384"/>
                <a:gd name="T30" fmla="*/ 57 w 1437"/>
                <a:gd name="T31" fmla="*/ 756 h 1384"/>
                <a:gd name="T32" fmla="*/ 109 w 1437"/>
                <a:gd name="T33" fmla="*/ 782 h 1384"/>
                <a:gd name="T34" fmla="*/ 188 w 1437"/>
                <a:gd name="T35" fmla="*/ 863 h 1384"/>
                <a:gd name="T36" fmla="*/ 184 w 1437"/>
                <a:gd name="T37" fmla="*/ 941 h 1384"/>
                <a:gd name="T38" fmla="*/ 214 w 1437"/>
                <a:gd name="T39" fmla="*/ 1042 h 1384"/>
                <a:gd name="T40" fmla="*/ 318 w 1437"/>
                <a:gd name="T41" fmla="*/ 1042 h 1384"/>
                <a:gd name="T42" fmla="*/ 442 w 1437"/>
                <a:gd name="T43" fmla="*/ 1036 h 1384"/>
                <a:gd name="T44" fmla="*/ 531 w 1437"/>
                <a:gd name="T45" fmla="*/ 959 h 1384"/>
                <a:gd name="T46" fmla="*/ 629 w 1437"/>
                <a:gd name="T47" fmla="*/ 934 h 1384"/>
                <a:gd name="T48" fmla="*/ 668 w 1437"/>
                <a:gd name="T49" fmla="*/ 1039 h 1384"/>
                <a:gd name="T50" fmla="*/ 672 w 1437"/>
                <a:gd name="T51" fmla="*/ 1189 h 1384"/>
                <a:gd name="T52" fmla="*/ 747 w 1437"/>
                <a:gd name="T53" fmla="*/ 1267 h 1384"/>
                <a:gd name="T54" fmla="*/ 849 w 1437"/>
                <a:gd name="T55" fmla="*/ 1320 h 1384"/>
                <a:gd name="T56" fmla="*/ 924 w 1437"/>
                <a:gd name="T57" fmla="*/ 1312 h 1384"/>
                <a:gd name="T58" fmla="*/ 946 w 1437"/>
                <a:gd name="T59" fmla="*/ 1221 h 1384"/>
                <a:gd name="T60" fmla="*/ 1136 w 1437"/>
                <a:gd name="T61" fmla="*/ 1221 h 1384"/>
                <a:gd name="T62" fmla="*/ 1190 w 1437"/>
                <a:gd name="T63" fmla="*/ 1097 h 1384"/>
                <a:gd name="T64" fmla="*/ 1300 w 1437"/>
                <a:gd name="T65" fmla="*/ 1134 h 1384"/>
                <a:gd name="T66" fmla="*/ 1363 w 1437"/>
                <a:gd name="T67" fmla="*/ 1030 h 1384"/>
                <a:gd name="T68" fmla="*/ 1411 w 1437"/>
                <a:gd name="T69" fmla="*/ 885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7" h="1384">
                  <a:moveTo>
                    <a:pt x="1411" y="885"/>
                  </a:moveTo>
                  <a:cubicBezTo>
                    <a:pt x="1385" y="863"/>
                    <a:pt x="1389" y="841"/>
                    <a:pt x="1367" y="819"/>
                  </a:cubicBezTo>
                  <a:cubicBezTo>
                    <a:pt x="1346" y="796"/>
                    <a:pt x="1302" y="793"/>
                    <a:pt x="1302" y="756"/>
                  </a:cubicBezTo>
                  <a:cubicBezTo>
                    <a:pt x="1302" y="719"/>
                    <a:pt x="1289" y="711"/>
                    <a:pt x="1289" y="678"/>
                  </a:cubicBezTo>
                  <a:cubicBezTo>
                    <a:pt x="1289" y="644"/>
                    <a:pt x="1271" y="656"/>
                    <a:pt x="1241" y="615"/>
                  </a:cubicBezTo>
                  <a:cubicBezTo>
                    <a:pt x="1210" y="574"/>
                    <a:pt x="1193" y="530"/>
                    <a:pt x="1236" y="492"/>
                  </a:cubicBezTo>
                  <a:cubicBezTo>
                    <a:pt x="1280" y="455"/>
                    <a:pt x="1332" y="429"/>
                    <a:pt x="1337" y="381"/>
                  </a:cubicBezTo>
                  <a:cubicBezTo>
                    <a:pt x="1341" y="333"/>
                    <a:pt x="1298" y="296"/>
                    <a:pt x="1306" y="277"/>
                  </a:cubicBezTo>
                  <a:cubicBezTo>
                    <a:pt x="1315" y="259"/>
                    <a:pt x="1302" y="229"/>
                    <a:pt x="1276" y="207"/>
                  </a:cubicBezTo>
                  <a:cubicBezTo>
                    <a:pt x="1249" y="185"/>
                    <a:pt x="1175" y="203"/>
                    <a:pt x="1175" y="148"/>
                  </a:cubicBezTo>
                  <a:cubicBezTo>
                    <a:pt x="1175" y="92"/>
                    <a:pt x="1206" y="66"/>
                    <a:pt x="1166" y="44"/>
                  </a:cubicBezTo>
                  <a:cubicBezTo>
                    <a:pt x="1127" y="22"/>
                    <a:pt x="1123" y="14"/>
                    <a:pt x="1092" y="48"/>
                  </a:cubicBezTo>
                  <a:cubicBezTo>
                    <a:pt x="1062" y="81"/>
                    <a:pt x="1075" y="133"/>
                    <a:pt x="1031" y="111"/>
                  </a:cubicBezTo>
                  <a:cubicBezTo>
                    <a:pt x="987" y="88"/>
                    <a:pt x="974" y="70"/>
                    <a:pt x="992" y="59"/>
                  </a:cubicBezTo>
                  <a:cubicBezTo>
                    <a:pt x="1009" y="48"/>
                    <a:pt x="1000" y="14"/>
                    <a:pt x="970" y="25"/>
                  </a:cubicBezTo>
                  <a:cubicBezTo>
                    <a:pt x="939" y="37"/>
                    <a:pt x="948" y="59"/>
                    <a:pt x="900" y="77"/>
                  </a:cubicBezTo>
                  <a:cubicBezTo>
                    <a:pt x="852" y="96"/>
                    <a:pt x="821" y="111"/>
                    <a:pt x="791" y="81"/>
                  </a:cubicBezTo>
                  <a:cubicBezTo>
                    <a:pt x="760" y="51"/>
                    <a:pt x="778" y="18"/>
                    <a:pt x="708" y="29"/>
                  </a:cubicBezTo>
                  <a:cubicBezTo>
                    <a:pt x="638" y="40"/>
                    <a:pt x="603" y="37"/>
                    <a:pt x="577" y="22"/>
                  </a:cubicBezTo>
                  <a:cubicBezTo>
                    <a:pt x="551" y="7"/>
                    <a:pt x="511" y="0"/>
                    <a:pt x="472" y="0"/>
                  </a:cubicBezTo>
                  <a:cubicBezTo>
                    <a:pt x="433" y="0"/>
                    <a:pt x="350" y="11"/>
                    <a:pt x="380" y="40"/>
                  </a:cubicBezTo>
                  <a:cubicBezTo>
                    <a:pt x="411" y="70"/>
                    <a:pt x="446" y="137"/>
                    <a:pt x="398" y="133"/>
                  </a:cubicBezTo>
                  <a:cubicBezTo>
                    <a:pt x="350" y="129"/>
                    <a:pt x="337" y="107"/>
                    <a:pt x="315" y="126"/>
                  </a:cubicBezTo>
                  <a:cubicBezTo>
                    <a:pt x="293" y="144"/>
                    <a:pt x="275" y="81"/>
                    <a:pt x="236" y="100"/>
                  </a:cubicBezTo>
                  <a:cubicBezTo>
                    <a:pt x="197" y="118"/>
                    <a:pt x="144" y="137"/>
                    <a:pt x="127" y="174"/>
                  </a:cubicBezTo>
                  <a:cubicBezTo>
                    <a:pt x="109" y="211"/>
                    <a:pt x="96" y="229"/>
                    <a:pt x="96" y="281"/>
                  </a:cubicBezTo>
                  <a:cubicBezTo>
                    <a:pt x="96" y="333"/>
                    <a:pt x="105" y="385"/>
                    <a:pt x="122" y="411"/>
                  </a:cubicBezTo>
                  <a:cubicBezTo>
                    <a:pt x="140" y="437"/>
                    <a:pt x="92" y="441"/>
                    <a:pt x="118" y="470"/>
                  </a:cubicBezTo>
                  <a:cubicBezTo>
                    <a:pt x="144" y="500"/>
                    <a:pt x="153" y="496"/>
                    <a:pt x="140" y="533"/>
                  </a:cubicBezTo>
                  <a:cubicBezTo>
                    <a:pt x="127" y="570"/>
                    <a:pt x="131" y="581"/>
                    <a:pt x="153" y="615"/>
                  </a:cubicBezTo>
                  <a:cubicBezTo>
                    <a:pt x="175" y="648"/>
                    <a:pt x="201" y="681"/>
                    <a:pt x="166" y="689"/>
                  </a:cubicBezTo>
                  <a:cubicBezTo>
                    <a:pt x="131" y="696"/>
                    <a:pt x="79" y="730"/>
                    <a:pt x="57" y="756"/>
                  </a:cubicBezTo>
                  <a:cubicBezTo>
                    <a:pt x="35" y="782"/>
                    <a:pt x="0" y="789"/>
                    <a:pt x="39" y="804"/>
                  </a:cubicBezTo>
                  <a:cubicBezTo>
                    <a:pt x="79" y="819"/>
                    <a:pt x="66" y="774"/>
                    <a:pt x="109" y="782"/>
                  </a:cubicBezTo>
                  <a:cubicBezTo>
                    <a:pt x="153" y="789"/>
                    <a:pt x="197" y="752"/>
                    <a:pt x="201" y="796"/>
                  </a:cubicBezTo>
                  <a:cubicBezTo>
                    <a:pt x="205" y="841"/>
                    <a:pt x="210" y="852"/>
                    <a:pt x="188" y="863"/>
                  </a:cubicBezTo>
                  <a:cubicBezTo>
                    <a:pt x="166" y="874"/>
                    <a:pt x="184" y="889"/>
                    <a:pt x="197" y="908"/>
                  </a:cubicBezTo>
                  <a:cubicBezTo>
                    <a:pt x="210" y="926"/>
                    <a:pt x="201" y="919"/>
                    <a:pt x="184" y="941"/>
                  </a:cubicBezTo>
                  <a:cubicBezTo>
                    <a:pt x="166" y="963"/>
                    <a:pt x="192" y="1004"/>
                    <a:pt x="201" y="1015"/>
                  </a:cubicBezTo>
                  <a:cubicBezTo>
                    <a:pt x="205" y="1020"/>
                    <a:pt x="211" y="1030"/>
                    <a:pt x="214" y="1042"/>
                  </a:cubicBezTo>
                  <a:cubicBezTo>
                    <a:pt x="238" y="1043"/>
                    <a:pt x="262" y="1046"/>
                    <a:pt x="269" y="1059"/>
                  </a:cubicBezTo>
                  <a:cubicBezTo>
                    <a:pt x="282" y="1084"/>
                    <a:pt x="315" y="1070"/>
                    <a:pt x="318" y="1042"/>
                  </a:cubicBezTo>
                  <a:cubicBezTo>
                    <a:pt x="321" y="1014"/>
                    <a:pt x="347" y="945"/>
                    <a:pt x="377" y="992"/>
                  </a:cubicBezTo>
                  <a:cubicBezTo>
                    <a:pt x="406" y="1039"/>
                    <a:pt x="357" y="1050"/>
                    <a:pt x="442" y="1036"/>
                  </a:cubicBezTo>
                  <a:cubicBezTo>
                    <a:pt x="478" y="997"/>
                    <a:pt x="482" y="1011"/>
                    <a:pt x="488" y="984"/>
                  </a:cubicBezTo>
                  <a:cubicBezTo>
                    <a:pt x="495" y="956"/>
                    <a:pt x="505" y="953"/>
                    <a:pt x="531" y="959"/>
                  </a:cubicBezTo>
                  <a:cubicBezTo>
                    <a:pt x="557" y="964"/>
                    <a:pt x="567" y="967"/>
                    <a:pt x="580" y="956"/>
                  </a:cubicBezTo>
                  <a:cubicBezTo>
                    <a:pt x="593" y="945"/>
                    <a:pt x="596" y="922"/>
                    <a:pt x="629" y="934"/>
                  </a:cubicBezTo>
                  <a:cubicBezTo>
                    <a:pt x="662" y="945"/>
                    <a:pt x="688" y="942"/>
                    <a:pt x="672" y="972"/>
                  </a:cubicBezTo>
                  <a:cubicBezTo>
                    <a:pt x="655" y="1003"/>
                    <a:pt x="636" y="1039"/>
                    <a:pt x="668" y="1039"/>
                  </a:cubicBezTo>
                  <a:cubicBezTo>
                    <a:pt x="701" y="1039"/>
                    <a:pt x="714" y="1034"/>
                    <a:pt x="711" y="1067"/>
                  </a:cubicBezTo>
                  <a:cubicBezTo>
                    <a:pt x="708" y="1100"/>
                    <a:pt x="731" y="1145"/>
                    <a:pt x="672" y="1189"/>
                  </a:cubicBezTo>
                  <a:cubicBezTo>
                    <a:pt x="613" y="1234"/>
                    <a:pt x="613" y="1253"/>
                    <a:pt x="659" y="1253"/>
                  </a:cubicBezTo>
                  <a:cubicBezTo>
                    <a:pt x="705" y="1253"/>
                    <a:pt x="737" y="1237"/>
                    <a:pt x="747" y="1267"/>
                  </a:cubicBezTo>
                  <a:cubicBezTo>
                    <a:pt x="757" y="1298"/>
                    <a:pt x="754" y="1384"/>
                    <a:pt x="793" y="1353"/>
                  </a:cubicBezTo>
                  <a:cubicBezTo>
                    <a:pt x="832" y="1323"/>
                    <a:pt x="822" y="1314"/>
                    <a:pt x="849" y="1320"/>
                  </a:cubicBezTo>
                  <a:cubicBezTo>
                    <a:pt x="868" y="1324"/>
                    <a:pt x="866" y="1313"/>
                    <a:pt x="892" y="1322"/>
                  </a:cubicBezTo>
                  <a:cubicBezTo>
                    <a:pt x="893" y="1316"/>
                    <a:pt x="900" y="1313"/>
                    <a:pt x="924" y="1312"/>
                  </a:cubicBezTo>
                  <a:cubicBezTo>
                    <a:pt x="944" y="1310"/>
                    <a:pt x="952" y="1312"/>
                    <a:pt x="941" y="1282"/>
                  </a:cubicBezTo>
                  <a:cubicBezTo>
                    <a:pt x="931" y="1252"/>
                    <a:pt x="911" y="1234"/>
                    <a:pt x="946" y="1221"/>
                  </a:cubicBezTo>
                  <a:cubicBezTo>
                    <a:pt x="981" y="1208"/>
                    <a:pt x="1003" y="1189"/>
                    <a:pt x="1057" y="1215"/>
                  </a:cubicBezTo>
                  <a:cubicBezTo>
                    <a:pt x="1112" y="1241"/>
                    <a:pt x="1121" y="1273"/>
                    <a:pt x="1136" y="1221"/>
                  </a:cubicBezTo>
                  <a:cubicBezTo>
                    <a:pt x="1151" y="1169"/>
                    <a:pt x="1097" y="1160"/>
                    <a:pt x="1129" y="1145"/>
                  </a:cubicBezTo>
                  <a:cubicBezTo>
                    <a:pt x="1162" y="1130"/>
                    <a:pt x="1171" y="1098"/>
                    <a:pt x="1190" y="1097"/>
                  </a:cubicBezTo>
                  <a:cubicBezTo>
                    <a:pt x="1210" y="1095"/>
                    <a:pt x="1206" y="1104"/>
                    <a:pt x="1232" y="1117"/>
                  </a:cubicBezTo>
                  <a:cubicBezTo>
                    <a:pt x="1258" y="1130"/>
                    <a:pt x="1263" y="1147"/>
                    <a:pt x="1300" y="1134"/>
                  </a:cubicBezTo>
                  <a:cubicBezTo>
                    <a:pt x="1329" y="1123"/>
                    <a:pt x="1354" y="1113"/>
                    <a:pt x="1383" y="1092"/>
                  </a:cubicBezTo>
                  <a:cubicBezTo>
                    <a:pt x="1371" y="1075"/>
                    <a:pt x="1360" y="1055"/>
                    <a:pt x="1363" y="1030"/>
                  </a:cubicBezTo>
                  <a:cubicBezTo>
                    <a:pt x="1367" y="989"/>
                    <a:pt x="1337" y="971"/>
                    <a:pt x="1385" y="937"/>
                  </a:cubicBezTo>
                  <a:cubicBezTo>
                    <a:pt x="1433" y="904"/>
                    <a:pt x="1437" y="908"/>
                    <a:pt x="1411" y="88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2302" y="3034"/>
              <a:ext cx="1049" cy="967"/>
            </a:xfrm>
            <a:custGeom>
              <a:avLst/>
              <a:gdLst>
                <a:gd name="T0" fmla="*/ 2228 w 2266"/>
                <a:gd name="T1" fmla="*/ 1313 h 2088"/>
                <a:gd name="T2" fmla="*/ 2073 w 2266"/>
                <a:gd name="T3" fmla="*/ 1311 h 2088"/>
                <a:gd name="T4" fmla="*/ 1891 w 2266"/>
                <a:gd name="T5" fmla="*/ 1218 h 2088"/>
                <a:gd name="T6" fmla="*/ 1828 w 2266"/>
                <a:gd name="T7" fmla="*/ 1154 h 2088"/>
                <a:gd name="T8" fmla="*/ 1774 w 2266"/>
                <a:gd name="T9" fmla="*/ 939 h 2088"/>
                <a:gd name="T10" fmla="*/ 1831 w 2266"/>
                <a:gd name="T11" fmla="*/ 709 h 2088"/>
                <a:gd name="T12" fmla="*/ 1686 w 2266"/>
                <a:gd name="T13" fmla="*/ 690 h 2088"/>
                <a:gd name="T14" fmla="*/ 1608 w 2266"/>
                <a:gd name="T15" fmla="*/ 579 h 2088"/>
                <a:gd name="T16" fmla="*/ 1717 w 2266"/>
                <a:gd name="T17" fmla="*/ 509 h 2088"/>
                <a:gd name="T18" fmla="*/ 1957 w 2266"/>
                <a:gd name="T19" fmla="*/ 475 h 2088"/>
                <a:gd name="T20" fmla="*/ 1909 w 2266"/>
                <a:gd name="T21" fmla="*/ 312 h 2088"/>
                <a:gd name="T22" fmla="*/ 1743 w 2266"/>
                <a:gd name="T23" fmla="*/ 249 h 2088"/>
                <a:gd name="T24" fmla="*/ 1617 w 2266"/>
                <a:gd name="T25" fmla="*/ 205 h 2088"/>
                <a:gd name="T26" fmla="*/ 1516 w 2266"/>
                <a:gd name="T27" fmla="*/ 405 h 2088"/>
                <a:gd name="T28" fmla="*/ 1411 w 2266"/>
                <a:gd name="T29" fmla="*/ 635 h 2088"/>
                <a:gd name="T30" fmla="*/ 1280 w 2266"/>
                <a:gd name="T31" fmla="*/ 757 h 2088"/>
                <a:gd name="T32" fmla="*/ 1036 w 2266"/>
                <a:gd name="T33" fmla="*/ 709 h 2088"/>
                <a:gd name="T34" fmla="*/ 848 w 2266"/>
                <a:gd name="T35" fmla="*/ 397 h 2088"/>
                <a:gd name="T36" fmla="*/ 673 w 2266"/>
                <a:gd name="T37" fmla="*/ 190 h 2088"/>
                <a:gd name="T38" fmla="*/ 472 w 2266"/>
                <a:gd name="T39" fmla="*/ 223 h 2088"/>
                <a:gd name="T40" fmla="*/ 442 w 2266"/>
                <a:gd name="T41" fmla="*/ 5 h 2088"/>
                <a:gd name="T42" fmla="*/ 328 w 2266"/>
                <a:gd name="T43" fmla="*/ 112 h 2088"/>
                <a:gd name="T44" fmla="*/ 228 w 2266"/>
                <a:gd name="T45" fmla="*/ 264 h 2088"/>
                <a:gd name="T46" fmla="*/ 241 w 2266"/>
                <a:gd name="T47" fmla="*/ 409 h 2088"/>
                <a:gd name="T48" fmla="*/ 354 w 2266"/>
                <a:gd name="T49" fmla="*/ 546 h 2088"/>
                <a:gd name="T50" fmla="*/ 337 w 2266"/>
                <a:gd name="T51" fmla="*/ 861 h 2088"/>
                <a:gd name="T52" fmla="*/ 158 w 2266"/>
                <a:gd name="T53" fmla="*/ 1005 h 2088"/>
                <a:gd name="T54" fmla="*/ 31 w 2266"/>
                <a:gd name="T55" fmla="*/ 1213 h 2088"/>
                <a:gd name="T56" fmla="*/ 136 w 2266"/>
                <a:gd name="T57" fmla="*/ 1302 h 2088"/>
                <a:gd name="T58" fmla="*/ 332 w 2266"/>
                <a:gd name="T59" fmla="*/ 1343 h 2088"/>
                <a:gd name="T60" fmla="*/ 376 w 2266"/>
                <a:gd name="T61" fmla="*/ 1535 h 2088"/>
                <a:gd name="T62" fmla="*/ 503 w 2266"/>
                <a:gd name="T63" fmla="*/ 1635 h 2088"/>
                <a:gd name="T64" fmla="*/ 533 w 2266"/>
                <a:gd name="T65" fmla="*/ 1821 h 2088"/>
                <a:gd name="T66" fmla="*/ 660 w 2266"/>
                <a:gd name="T67" fmla="*/ 1932 h 2088"/>
                <a:gd name="T68" fmla="*/ 787 w 2266"/>
                <a:gd name="T69" fmla="*/ 1991 h 2088"/>
                <a:gd name="T70" fmla="*/ 988 w 2266"/>
                <a:gd name="T71" fmla="*/ 2047 h 2088"/>
                <a:gd name="T72" fmla="*/ 1114 w 2266"/>
                <a:gd name="T73" fmla="*/ 1995 h 2088"/>
                <a:gd name="T74" fmla="*/ 1075 w 2266"/>
                <a:gd name="T75" fmla="*/ 1743 h 2088"/>
                <a:gd name="T76" fmla="*/ 1206 w 2266"/>
                <a:gd name="T77" fmla="*/ 1750 h 2088"/>
                <a:gd name="T78" fmla="*/ 1433 w 2266"/>
                <a:gd name="T79" fmla="*/ 1728 h 2088"/>
                <a:gd name="T80" fmla="*/ 1603 w 2266"/>
                <a:gd name="T81" fmla="*/ 1650 h 2088"/>
                <a:gd name="T82" fmla="*/ 1783 w 2266"/>
                <a:gd name="T83" fmla="*/ 1658 h 2088"/>
                <a:gd name="T84" fmla="*/ 1918 w 2266"/>
                <a:gd name="T85" fmla="*/ 1558 h 2088"/>
                <a:gd name="T86" fmla="*/ 2093 w 2266"/>
                <a:gd name="T87" fmla="*/ 1528 h 2088"/>
                <a:gd name="T88" fmla="*/ 2240 w 2266"/>
                <a:gd name="T89" fmla="*/ 1453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66" h="2088">
                  <a:moveTo>
                    <a:pt x="2240" y="1453"/>
                  </a:moveTo>
                  <a:cubicBezTo>
                    <a:pt x="2266" y="1442"/>
                    <a:pt x="2264" y="1420"/>
                    <a:pt x="2263" y="1388"/>
                  </a:cubicBezTo>
                  <a:cubicBezTo>
                    <a:pt x="2261" y="1356"/>
                    <a:pt x="2251" y="1342"/>
                    <a:pt x="2228" y="1313"/>
                  </a:cubicBezTo>
                  <a:cubicBezTo>
                    <a:pt x="2205" y="1283"/>
                    <a:pt x="2192" y="1315"/>
                    <a:pt x="2164" y="1321"/>
                  </a:cubicBezTo>
                  <a:cubicBezTo>
                    <a:pt x="2136" y="1326"/>
                    <a:pt x="2131" y="1314"/>
                    <a:pt x="2115" y="1296"/>
                  </a:cubicBezTo>
                  <a:cubicBezTo>
                    <a:pt x="2099" y="1278"/>
                    <a:pt x="2097" y="1287"/>
                    <a:pt x="2073" y="1311"/>
                  </a:cubicBezTo>
                  <a:cubicBezTo>
                    <a:pt x="2048" y="1335"/>
                    <a:pt x="2004" y="1296"/>
                    <a:pt x="1996" y="1283"/>
                  </a:cubicBezTo>
                  <a:cubicBezTo>
                    <a:pt x="1987" y="1271"/>
                    <a:pt x="1982" y="1261"/>
                    <a:pt x="1976" y="1235"/>
                  </a:cubicBezTo>
                  <a:cubicBezTo>
                    <a:pt x="1969" y="1208"/>
                    <a:pt x="1915" y="1219"/>
                    <a:pt x="1891" y="1218"/>
                  </a:cubicBezTo>
                  <a:cubicBezTo>
                    <a:pt x="1866" y="1217"/>
                    <a:pt x="1873" y="1218"/>
                    <a:pt x="1866" y="1239"/>
                  </a:cubicBezTo>
                  <a:cubicBezTo>
                    <a:pt x="1860" y="1260"/>
                    <a:pt x="1838" y="1250"/>
                    <a:pt x="1819" y="1205"/>
                  </a:cubicBezTo>
                  <a:cubicBezTo>
                    <a:pt x="1810" y="1186"/>
                    <a:pt x="1817" y="1168"/>
                    <a:pt x="1828" y="1154"/>
                  </a:cubicBezTo>
                  <a:cubicBezTo>
                    <a:pt x="1813" y="1145"/>
                    <a:pt x="1809" y="1131"/>
                    <a:pt x="1831" y="1113"/>
                  </a:cubicBezTo>
                  <a:cubicBezTo>
                    <a:pt x="1870" y="1079"/>
                    <a:pt x="1883" y="1035"/>
                    <a:pt x="1857" y="1013"/>
                  </a:cubicBezTo>
                  <a:cubicBezTo>
                    <a:pt x="1831" y="991"/>
                    <a:pt x="1774" y="965"/>
                    <a:pt x="1774" y="939"/>
                  </a:cubicBezTo>
                  <a:cubicBezTo>
                    <a:pt x="1774" y="913"/>
                    <a:pt x="1739" y="887"/>
                    <a:pt x="1774" y="842"/>
                  </a:cubicBezTo>
                  <a:cubicBezTo>
                    <a:pt x="1809" y="798"/>
                    <a:pt x="1813" y="798"/>
                    <a:pt x="1831" y="776"/>
                  </a:cubicBezTo>
                  <a:cubicBezTo>
                    <a:pt x="1848" y="753"/>
                    <a:pt x="1848" y="724"/>
                    <a:pt x="1831" y="709"/>
                  </a:cubicBezTo>
                  <a:cubicBezTo>
                    <a:pt x="1813" y="694"/>
                    <a:pt x="1809" y="668"/>
                    <a:pt x="1783" y="664"/>
                  </a:cubicBezTo>
                  <a:cubicBezTo>
                    <a:pt x="1756" y="661"/>
                    <a:pt x="1739" y="698"/>
                    <a:pt x="1726" y="687"/>
                  </a:cubicBezTo>
                  <a:cubicBezTo>
                    <a:pt x="1713" y="675"/>
                    <a:pt x="1686" y="668"/>
                    <a:pt x="1686" y="690"/>
                  </a:cubicBezTo>
                  <a:cubicBezTo>
                    <a:pt x="1686" y="713"/>
                    <a:pt x="1652" y="709"/>
                    <a:pt x="1625" y="690"/>
                  </a:cubicBezTo>
                  <a:cubicBezTo>
                    <a:pt x="1599" y="672"/>
                    <a:pt x="1582" y="627"/>
                    <a:pt x="1603" y="616"/>
                  </a:cubicBezTo>
                  <a:cubicBezTo>
                    <a:pt x="1625" y="605"/>
                    <a:pt x="1634" y="601"/>
                    <a:pt x="1608" y="579"/>
                  </a:cubicBezTo>
                  <a:cubicBezTo>
                    <a:pt x="1582" y="557"/>
                    <a:pt x="1573" y="579"/>
                    <a:pt x="1608" y="535"/>
                  </a:cubicBezTo>
                  <a:cubicBezTo>
                    <a:pt x="1643" y="490"/>
                    <a:pt x="1652" y="446"/>
                    <a:pt x="1669" y="479"/>
                  </a:cubicBezTo>
                  <a:cubicBezTo>
                    <a:pt x="1686" y="512"/>
                    <a:pt x="1686" y="538"/>
                    <a:pt x="1717" y="509"/>
                  </a:cubicBezTo>
                  <a:cubicBezTo>
                    <a:pt x="1748" y="479"/>
                    <a:pt x="1682" y="464"/>
                    <a:pt x="1748" y="479"/>
                  </a:cubicBezTo>
                  <a:cubicBezTo>
                    <a:pt x="1813" y="494"/>
                    <a:pt x="1818" y="498"/>
                    <a:pt x="1866" y="490"/>
                  </a:cubicBezTo>
                  <a:cubicBezTo>
                    <a:pt x="1914" y="483"/>
                    <a:pt x="1931" y="479"/>
                    <a:pt x="1957" y="475"/>
                  </a:cubicBezTo>
                  <a:cubicBezTo>
                    <a:pt x="1984" y="472"/>
                    <a:pt x="1988" y="409"/>
                    <a:pt x="1992" y="379"/>
                  </a:cubicBezTo>
                  <a:cubicBezTo>
                    <a:pt x="1997" y="349"/>
                    <a:pt x="1984" y="320"/>
                    <a:pt x="1966" y="312"/>
                  </a:cubicBezTo>
                  <a:cubicBezTo>
                    <a:pt x="1949" y="305"/>
                    <a:pt x="1922" y="290"/>
                    <a:pt x="1909" y="312"/>
                  </a:cubicBezTo>
                  <a:cubicBezTo>
                    <a:pt x="1896" y="334"/>
                    <a:pt x="1857" y="368"/>
                    <a:pt x="1818" y="360"/>
                  </a:cubicBezTo>
                  <a:cubicBezTo>
                    <a:pt x="1778" y="353"/>
                    <a:pt x="1735" y="334"/>
                    <a:pt x="1756" y="316"/>
                  </a:cubicBezTo>
                  <a:cubicBezTo>
                    <a:pt x="1778" y="297"/>
                    <a:pt x="1765" y="268"/>
                    <a:pt x="1743" y="249"/>
                  </a:cubicBezTo>
                  <a:cubicBezTo>
                    <a:pt x="1721" y="231"/>
                    <a:pt x="1721" y="212"/>
                    <a:pt x="1730" y="201"/>
                  </a:cubicBezTo>
                  <a:cubicBezTo>
                    <a:pt x="1739" y="190"/>
                    <a:pt x="1761" y="160"/>
                    <a:pt x="1717" y="164"/>
                  </a:cubicBezTo>
                  <a:cubicBezTo>
                    <a:pt x="1673" y="168"/>
                    <a:pt x="1577" y="179"/>
                    <a:pt x="1617" y="205"/>
                  </a:cubicBezTo>
                  <a:cubicBezTo>
                    <a:pt x="1656" y="231"/>
                    <a:pt x="1643" y="257"/>
                    <a:pt x="1608" y="264"/>
                  </a:cubicBezTo>
                  <a:cubicBezTo>
                    <a:pt x="1573" y="271"/>
                    <a:pt x="1503" y="290"/>
                    <a:pt x="1525" y="316"/>
                  </a:cubicBezTo>
                  <a:cubicBezTo>
                    <a:pt x="1547" y="342"/>
                    <a:pt x="1542" y="379"/>
                    <a:pt x="1516" y="405"/>
                  </a:cubicBezTo>
                  <a:cubicBezTo>
                    <a:pt x="1490" y="431"/>
                    <a:pt x="1477" y="486"/>
                    <a:pt x="1437" y="490"/>
                  </a:cubicBezTo>
                  <a:cubicBezTo>
                    <a:pt x="1398" y="494"/>
                    <a:pt x="1389" y="516"/>
                    <a:pt x="1394" y="549"/>
                  </a:cubicBezTo>
                  <a:cubicBezTo>
                    <a:pt x="1398" y="583"/>
                    <a:pt x="1385" y="594"/>
                    <a:pt x="1411" y="635"/>
                  </a:cubicBezTo>
                  <a:cubicBezTo>
                    <a:pt x="1437" y="675"/>
                    <a:pt x="1442" y="727"/>
                    <a:pt x="1411" y="753"/>
                  </a:cubicBezTo>
                  <a:cubicBezTo>
                    <a:pt x="1381" y="779"/>
                    <a:pt x="1337" y="787"/>
                    <a:pt x="1333" y="776"/>
                  </a:cubicBezTo>
                  <a:cubicBezTo>
                    <a:pt x="1328" y="764"/>
                    <a:pt x="1315" y="720"/>
                    <a:pt x="1280" y="757"/>
                  </a:cubicBezTo>
                  <a:cubicBezTo>
                    <a:pt x="1245" y="794"/>
                    <a:pt x="1197" y="827"/>
                    <a:pt x="1158" y="824"/>
                  </a:cubicBezTo>
                  <a:cubicBezTo>
                    <a:pt x="1119" y="820"/>
                    <a:pt x="1071" y="790"/>
                    <a:pt x="1066" y="779"/>
                  </a:cubicBezTo>
                  <a:cubicBezTo>
                    <a:pt x="1062" y="768"/>
                    <a:pt x="1075" y="731"/>
                    <a:pt x="1036" y="709"/>
                  </a:cubicBezTo>
                  <a:cubicBezTo>
                    <a:pt x="996" y="687"/>
                    <a:pt x="1040" y="642"/>
                    <a:pt x="996" y="612"/>
                  </a:cubicBezTo>
                  <a:cubicBezTo>
                    <a:pt x="953" y="583"/>
                    <a:pt x="961" y="568"/>
                    <a:pt x="948" y="527"/>
                  </a:cubicBezTo>
                  <a:cubicBezTo>
                    <a:pt x="935" y="486"/>
                    <a:pt x="878" y="427"/>
                    <a:pt x="848" y="397"/>
                  </a:cubicBezTo>
                  <a:cubicBezTo>
                    <a:pt x="817" y="368"/>
                    <a:pt x="730" y="375"/>
                    <a:pt x="704" y="331"/>
                  </a:cubicBezTo>
                  <a:cubicBezTo>
                    <a:pt x="677" y="286"/>
                    <a:pt x="660" y="268"/>
                    <a:pt x="686" y="242"/>
                  </a:cubicBezTo>
                  <a:cubicBezTo>
                    <a:pt x="712" y="216"/>
                    <a:pt x="699" y="201"/>
                    <a:pt x="673" y="190"/>
                  </a:cubicBezTo>
                  <a:cubicBezTo>
                    <a:pt x="647" y="179"/>
                    <a:pt x="616" y="201"/>
                    <a:pt x="608" y="223"/>
                  </a:cubicBezTo>
                  <a:cubicBezTo>
                    <a:pt x="599" y="246"/>
                    <a:pt x="568" y="257"/>
                    <a:pt x="542" y="268"/>
                  </a:cubicBezTo>
                  <a:cubicBezTo>
                    <a:pt x="516" y="279"/>
                    <a:pt x="481" y="297"/>
                    <a:pt x="472" y="223"/>
                  </a:cubicBezTo>
                  <a:cubicBezTo>
                    <a:pt x="463" y="149"/>
                    <a:pt x="468" y="105"/>
                    <a:pt x="468" y="68"/>
                  </a:cubicBezTo>
                  <a:cubicBezTo>
                    <a:pt x="468" y="43"/>
                    <a:pt x="468" y="23"/>
                    <a:pt x="448" y="0"/>
                  </a:cubicBezTo>
                  <a:cubicBezTo>
                    <a:pt x="446" y="2"/>
                    <a:pt x="444" y="3"/>
                    <a:pt x="442" y="5"/>
                  </a:cubicBezTo>
                  <a:cubicBezTo>
                    <a:pt x="411" y="23"/>
                    <a:pt x="385" y="1"/>
                    <a:pt x="385" y="42"/>
                  </a:cubicBezTo>
                  <a:cubicBezTo>
                    <a:pt x="385" y="82"/>
                    <a:pt x="428" y="71"/>
                    <a:pt x="385" y="82"/>
                  </a:cubicBezTo>
                  <a:cubicBezTo>
                    <a:pt x="341" y="94"/>
                    <a:pt x="328" y="71"/>
                    <a:pt x="328" y="112"/>
                  </a:cubicBezTo>
                  <a:cubicBezTo>
                    <a:pt x="328" y="153"/>
                    <a:pt x="341" y="205"/>
                    <a:pt x="337" y="238"/>
                  </a:cubicBezTo>
                  <a:cubicBezTo>
                    <a:pt x="332" y="271"/>
                    <a:pt x="324" y="290"/>
                    <a:pt x="289" y="275"/>
                  </a:cubicBezTo>
                  <a:cubicBezTo>
                    <a:pt x="254" y="260"/>
                    <a:pt x="271" y="216"/>
                    <a:pt x="228" y="264"/>
                  </a:cubicBezTo>
                  <a:cubicBezTo>
                    <a:pt x="220" y="272"/>
                    <a:pt x="214" y="279"/>
                    <a:pt x="209" y="285"/>
                  </a:cubicBezTo>
                  <a:cubicBezTo>
                    <a:pt x="212" y="298"/>
                    <a:pt x="213" y="315"/>
                    <a:pt x="219" y="338"/>
                  </a:cubicBezTo>
                  <a:cubicBezTo>
                    <a:pt x="232" y="394"/>
                    <a:pt x="232" y="383"/>
                    <a:pt x="241" y="409"/>
                  </a:cubicBezTo>
                  <a:cubicBezTo>
                    <a:pt x="249" y="435"/>
                    <a:pt x="254" y="431"/>
                    <a:pt x="293" y="397"/>
                  </a:cubicBezTo>
                  <a:cubicBezTo>
                    <a:pt x="332" y="364"/>
                    <a:pt x="311" y="416"/>
                    <a:pt x="341" y="438"/>
                  </a:cubicBezTo>
                  <a:cubicBezTo>
                    <a:pt x="372" y="461"/>
                    <a:pt x="345" y="498"/>
                    <a:pt x="354" y="546"/>
                  </a:cubicBezTo>
                  <a:cubicBezTo>
                    <a:pt x="363" y="594"/>
                    <a:pt x="367" y="609"/>
                    <a:pt x="363" y="650"/>
                  </a:cubicBezTo>
                  <a:cubicBezTo>
                    <a:pt x="359" y="690"/>
                    <a:pt x="337" y="750"/>
                    <a:pt x="337" y="787"/>
                  </a:cubicBezTo>
                  <a:cubicBezTo>
                    <a:pt x="337" y="824"/>
                    <a:pt x="311" y="824"/>
                    <a:pt x="337" y="861"/>
                  </a:cubicBezTo>
                  <a:cubicBezTo>
                    <a:pt x="363" y="898"/>
                    <a:pt x="271" y="872"/>
                    <a:pt x="267" y="898"/>
                  </a:cubicBezTo>
                  <a:cubicBezTo>
                    <a:pt x="262" y="924"/>
                    <a:pt x="249" y="935"/>
                    <a:pt x="210" y="931"/>
                  </a:cubicBezTo>
                  <a:cubicBezTo>
                    <a:pt x="171" y="928"/>
                    <a:pt x="184" y="987"/>
                    <a:pt x="158" y="1005"/>
                  </a:cubicBezTo>
                  <a:cubicBezTo>
                    <a:pt x="131" y="1024"/>
                    <a:pt x="79" y="1042"/>
                    <a:pt x="79" y="1087"/>
                  </a:cubicBezTo>
                  <a:cubicBezTo>
                    <a:pt x="79" y="1131"/>
                    <a:pt x="53" y="1131"/>
                    <a:pt x="27" y="1146"/>
                  </a:cubicBezTo>
                  <a:cubicBezTo>
                    <a:pt x="0" y="1161"/>
                    <a:pt x="22" y="1191"/>
                    <a:pt x="31" y="1213"/>
                  </a:cubicBezTo>
                  <a:cubicBezTo>
                    <a:pt x="40" y="1235"/>
                    <a:pt x="75" y="1254"/>
                    <a:pt x="70" y="1280"/>
                  </a:cubicBezTo>
                  <a:cubicBezTo>
                    <a:pt x="66" y="1306"/>
                    <a:pt x="22" y="1298"/>
                    <a:pt x="27" y="1343"/>
                  </a:cubicBezTo>
                  <a:cubicBezTo>
                    <a:pt x="31" y="1387"/>
                    <a:pt x="105" y="1328"/>
                    <a:pt x="136" y="1302"/>
                  </a:cubicBezTo>
                  <a:cubicBezTo>
                    <a:pt x="166" y="1276"/>
                    <a:pt x="201" y="1294"/>
                    <a:pt x="236" y="1302"/>
                  </a:cubicBezTo>
                  <a:cubicBezTo>
                    <a:pt x="271" y="1309"/>
                    <a:pt x="311" y="1306"/>
                    <a:pt x="341" y="1287"/>
                  </a:cubicBezTo>
                  <a:cubicBezTo>
                    <a:pt x="372" y="1268"/>
                    <a:pt x="354" y="1320"/>
                    <a:pt x="332" y="1343"/>
                  </a:cubicBezTo>
                  <a:cubicBezTo>
                    <a:pt x="311" y="1365"/>
                    <a:pt x="328" y="1387"/>
                    <a:pt x="350" y="1413"/>
                  </a:cubicBezTo>
                  <a:cubicBezTo>
                    <a:pt x="372" y="1439"/>
                    <a:pt x="341" y="1465"/>
                    <a:pt x="372" y="1480"/>
                  </a:cubicBezTo>
                  <a:cubicBezTo>
                    <a:pt x="402" y="1495"/>
                    <a:pt x="363" y="1517"/>
                    <a:pt x="376" y="1535"/>
                  </a:cubicBezTo>
                  <a:cubicBezTo>
                    <a:pt x="389" y="1554"/>
                    <a:pt x="424" y="1565"/>
                    <a:pt x="442" y="1558"/>
                  </a:cubicBezTo>
                  <a:cubicBezTo>
                    <a:pt x="459" y="1550"/>
                    <a:pt x="490" y="1546"/>
                    <a:pt x="520" y="1572"/>
                  </a:cubicBezTo>
                  <a:cubicBezTo>
                    <a:pt x="551" y="1598"/>
                    <a:pt x="529" y="1613"/>
                    <a:pt x="503" y="1635"/>
                  </a:cubicBezTo>
                  <a:cubicBezTo>
                    <a:pt x="476" y="1658"/>
                    <a:pt x="481" y="1669"/>
                    <a:pt x="485" y="1698"/>
                  </a:cubicBezTo>
                  <a:cubicBezTo>
                    <a:pt x="490" y="1728"/>
                    <a:pt x="442" y="1780"/>
                    <a:pt x="437" y="1806"/>
                  </a:cubicBezTo>
                  <a:cubicBezTo>
                    <a:pt x="433" y="1832"/>
                    <a:pt x="507" y="1806"/>
                    <a:pt x="533" y="1821"/>
                  </a:cubicBezTo>
                  <a:cubicBezTo>
                    <a:pt x="559" y="1836"/>
                    <a:pt x="590" y="1839"/>
                    <a:pt x="621" y="1839"/>
                  </a:cubicBezTo>
                  <a:cubicBezTo>
                    <a:pt x="651" y="1839"/>
                    <a:pt x="647" y="1869"/>
                    <a:pt x="629" y="1895"/>
                  </a:cubicBezTo>
                  <a:cubicBezTo>
                    <a:pt x="612" y="1921"/>
                    <a:pt x="629" y="1928"/>
                    <a:pt x="660" y="1932"/>
                  </a:cubicBezTo>
                  <a:cubicBezTo>
                    <a:pt x="691" y="1936"/>
                    <a:pt x="691" y="1954"/>
                    <a:pt x="691" y="1976"/>
                  </a:cubicBezTo>
                  <a:cubicBezTo>
                    <a:pt x="691" y="1999"/>
                    <a:pt x="717" y="1999"/>
                    <a:pt x="730" y="1973"/>
                  </a:cubicBezTo>
                  <a:cubicBezTo>
                    <a:pt x="743" y="1947"/>
                    <a:pt x="756" y="1969"/>
                    <a:pt x="787" y="1991"/>
                  </a:cubicBezTo>
                  <a:cubicBezTo>
                    <a:pt x="817" y="2013"/>
                    <a:pt x="857" y="1958"/>
                    <a:pt x="896" y="1932"/>
                  </a:cubicBezTo>
                  <a:cubicBezTo>
                    <a:pt x="935" y="1906"/>
                    <a:pt x="957" y="1928"/>
                    <a:pt x="953" y="1939"/>
                  </a:cubicBezTo>
                  <a:cubicBezTo>
                    <a:pt x="948" y="1950"/>
                    <a:pt x="966" y="2006"/>
                    <a:pt x="988" y="2047"/>
                  </a:cubicBezTo>
                  <a:cubicBezTo>
                    <a:pt x="1009" y="2088"/>
                    <a:pt x="1018" y="2065"/>
                    <a:pt x="1044" y="2051"/>
                  </a:cubicBezTo>
                  <a:cubicBezTo>
                    <a:pt x="1071" y="2036"/>
                    <a:pt x="1088" y="2065"/>
                    <a:pt x="1123" y="2062"/>
                  </a:cubicBezTo>
                  <a:cubicBezTo>
                    <a:pt x="1158" y="2058"/>
                    <a:pt x="1132" y="2032"/>
                    <a:pt x="1114" y="1995"/>
                  </a:cubicBezTo>
                  <a:cubicBezTo>
                    <a:pt x="1097" y="1958"/>
                    <a:pt x="1119" y="1965"/>
                    <a:pt x="1123" y="1939"/>
                  </a:cubicBezTo>
                  <a:cubicBezTo>
                    <a:pt x="1127" y="1913"/>
                    <a:pt x="1079" y="1854"/>
                    <a:pt x="1071" y="1832"/>
                  </a:cubicBezTo>
                  <a:cubicBezTo>
                    <a:pt x="1062" y="1810"/>
                    <a:pt x="1053" y="1773"/>
                    <a:pt x="1075" y="1743"/>
                  </a:cubicBezTo>
                  <a:cubicBezTo>
                    <a:pt x="1097" y="1713"/>
                    <a:pt x="1114" y="1717"/>
                    <a:pt x="1123" y="1732"/>
                  </a:cubicBezTo>
                  <a:cubicBezTo>
                    <a:pt x="1132" y="1747"/>
                    <a:pt x="1132" y="1754"/>
                    <a:pt x="1145" y="1743"/>
                  </a:cubicBezTo>
                  <a:cubicBezTo>
                    <a:pt x="1158" y="1732"/>
                    <a:pt x="1167" y="1739"/>
                    <a:pt x="1206" y="1750"/>
                  </a:cubicBezTo>
                  <a:cubicBezTo>
                    <a:pt x="1245" y="1761"/>
                    <a:pt x="1228" y="1739"/>
                    <a:pt x="1267" y="1695"/>
                  </a:cubicBezTo>
                  <a:cubicBezTo>
                    <a:pt x="1306" y="1650"/>
                    <a:pt x="1324" y="1658"/>
                    <a:pt x="1350" y="1669"/>
                  </a:cubicBezTo>
                  <a:cubicBezTo>
                    <a:pt x="1376" y="1680"/>
                    <a:pt x="1403" y="1710"/>
                    <a:pt x="1433" y="1728"/>
                  </a:cubicBezTo>
                  <a:cubicBezTo>
                    <a:pt x="1464" y="1747"/>
                    <a:pt x="1494" y="1706"/>
                    <a:pt x="1512" y="1665"/>
                  </a:cubicBezTo>
                  <a:cubicBezTo>
                    <a:pt x="1529" y="1624"/>
                    <a:pt x="1547" y="1661"/>
                    <a:pt x="1560" y="1680"/>
                  </a:cubicBezTo>
                  <a:cubicBezTo>
                    <a:pt x="1573" y="1698"/>
                    <a:pt x="1595" y="1684"/>
                    <a:pt x="1603" y="1650"/>
                  </a:cubicBezTo>
                  <a:cubicBezTo>
                    <a:pt x="1612" y="1617"/>
                    <a:pt x="1656" y="1687"/>
                    <a:pt x="1686" y="1706"/>
                  </a:cubicBezTo>
                  <a:cubicBezTo>
                    <a:pt x="1717" y="1724"/>
                    <a:pt x="1708" y="1661"/>
                    <a:pt x="1721" y="1643"/>
                  </a:cubicBezTo>
                  <a:cubicBezTo>
                    <a:pt x="1735" y="1624"/>
                    <a:pt x="1769" y="1647"/>
                    <a:pt x="1783" y="1658"/>
                  </a:cubicBezTo>
                  <a:cubicBezTo>
                    <a:pt x="1796" y="1669"/>
                    <a:pt x="1822" y="1661"/>
                    <a:pt x="1839" y="1643"/>
                  </a:cubicBezTo>
                  <a:cubicBezTo>
                    <a:pt x="1857" y="1624"/>
                    <a:pt x="1879" y="1624"/>
                    <a:pt x="1909" y="1609"/>
                  </a:cubicBezTo>
                  <a:cubicBezTo>
                    <a:pt x="1940" y="1595"/>
                    <a:pt x="1918" y="1587"/>
                    <a:pt x="1918" y="1558"/>
                  </a:cubicBezTo>
                  <a:cubicBezTo>
                    <a:pt x="1918" y="1528"/>
                    <a:pt x="1940" y="1528"/>
                    <a:pt x="1975" y="1528"/>
                  </a:cubicBezTo>
                  <a:cubicBezTo>
                    <a:pt x="2010" y="1528"/>
                    <a:pt x="2010" y="1517"/>
                    <a:pt x="2036" y="1491"/>
                  </a:cubicBezTo>
                  <a:cubicBezTo>
                    <a:pt x="2062" y="1465"/>
                    <a:pt x="2067" y="1509"/>
                    <a:pt x="2093" y="1528"/>
                  </a:cubicBezTo>
                  <a:cubicBezTo>
                    <a:pt x="2093" y="1528"/>
                    <a:pt x="2094" y="1529"/>
                    <a:pt x="2094" y="1529"/>
                  </a:cubicBezTo>
                  <a:cubicBezTo>
                    <a:pt x="2116" y="1504"/>
                    <a:pt x="2145" y="1483"/>
                    <a:pt x="2154" y="1463"/>
                  </a:cubicBezTo>
                  <a:cubicBezTo>
                    <a:pt x="2168" y="1435"/>
                    <a:pt x="2213" y="1464"/>
                    <a:pt x="2240" y="1453"/>
                  </a:cubicBezTo>
                  <a:close/>
                </a:path>
              </a:pathLst>
            </a:custGeom>
            <a:solidFill>
              <a:schemeClr val="accent2"/>
            </a:solidFill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4" name="Freeform 16"/>
            <p:cNvSpPr/>
            <p:nvPr/>
          </p:nvSpPr>
          <p:spPr bwMode="auto">
            <a:xfrm>
              <a:off x="3140" y="3330"/>
              <a:ext cx="916" cy="601"/>
            </a:xfrm>
            <a:custGeom>
              <a:avLst/>
              <a:gdLst>
                <a:gd name="T0" fmla="*/ 1938 w 1978"/>
                <a:gd name="T1" fmla="*/ 430 h 1298"/>
                <a:gd name="T2" fmla="*/ 1896 w 1978"/>
                <a:gd name="T3" fmla="*/ 398 h 1298"/>
                <a:gd name="T4" fmla="*/ 1794 w 1978"/>
                <a:gd name="T5" fmla="*/ 345 h 1298"/>
                <a:gd name="T6" fmla="*/ 1719 w 1978"/>
                <a:gd name="T7" fmla="*/ 267 h 1298"/>
                <a:gd name="T8" fmla="*/ 1715 w 1978"/>
                <a:gd name="T9" fmla="*/ 117 h 1298"/>
                <a:gd name="T10" fmla="*/ 1676 w 1978"/>
                <a:gd name="T11" fmla="*/ 12 h 1298"/>
                <a:gd name="T12" fmla="*/ 1578 w 1978"/>
                <a:gd name="T13" fmla="*/ 37 h 1298"/>
                <a:gd name="T14" fmla="*/ 1489 w 1978"/>
                <a:gd name="T15" fmla="*/ 114 h 1298"/>
                <a:gd name="T16" fmla="*/ 1365 w 1978"/>
                <a:gd name="T17" fmla="*/ 120 h 1298"/>
                <a:gd name="T18" fmla="*/ 1261 w 1978"/>
                <a:gd name="T19" fmla="*/ 120 h 1298"/>
                <a:gd name="T20" fmla="*/ 1200 w 1978"/>
                <a:gd name="T21" fmla="*/ 197 h 1298"/>
                <a:gd name="T22" fmla="*/ 1135 w 1978"/>
                <a:gd name="T23" fmla="*/ 264 h 1298"/>
                <a:gd name="T24" fmla="*/ 1012 w 1978"/>
                <a:gd name="T25" fmla="*/ 290 h 1298"/>
                <a:gd name="T26" fmla="*/ 907 w 1978"/>
                <a:gd name="T27" fmla="*/ 360 h 1298"/>
                <a:gd name="T28" fmla="*/ 798 w 1978"/>
                <a:gd name="T29" fmla="*/ 349 h 1298"/>
                <a:gd name="T30" fmla="*/ 685 w 1978"/>
                <a:gd name="T31" fmla="*/ 301 h 1298"/>
                <a:gd name="T32" fmla="*/ 523 w 1978"/>
                <a:gd name="T33" fmla="*/ 412 h 1298"/>
                <a:gd name="T34" fmla="*/ 379 w 1978"/>
                <a:gd name="T35" fmla="*/ 516 h 1298"/>
                <a:gd name="T36" fmla="*/ 195 w 1978"/>
                <a:gd name="T37" fmla="*/ 445 h 1298"/>
                <a:gd name="T38" fmla="*/ 69 w 1978"/>
                <a:gd name="T39" fmla="*/ 527 h 1298"/>
                <a:gd name="T40" fmla="*/ 9 w 1978"/>
                <a:gd name="T41" fmla="*/ 567 h 1298"/>
                <a:gd name="T42" fmla="*/ 81 w 1978"/>
                <a:gd name="T43" fmla="*/ 580 h 1298"/>
                <a:gd name="T44" fmla="*/ 186 w 1978"/>
                <a:gd name="T45" fmla="*/ 645 h 1298"/>
                <a:gd name="T46" fmla="*/ 305 w 1978"/>
                <a:gd name="T47" fmla="*/ 658 h 1298"/>
                <a:gd name="T48" fmla="*/ 418 w 1978"/>
                <a:gd name="T49" fmla="*/ 675 h 1298"/>
                <a:gd name="T50" fmla="*/ 430 w 1978"/>
                <a:gd name="T51" fmla="*/ 815 h 1298"/>
                <a:gd name="T52" fmla="*/ 284 w 1978"/>
                <a:gd name="T53" fmla="*/ 891 h 1298"/>
                <a:gd name="T54" fmla="*/ 427 w 1978"/>
                <a:gd name="T55" fmla="*/ 931 h 1298"/>
                <a:gd name="T56" fmla="*/ 545 w 1978"/>
                <a:gd name="T57" fmla="*/ 957 h 1298"/>
                <a:gd name="T58" fmla="*/ 593 w 1978"/>
                <a:gd name="T59" fmla="*/ 1038 h 1298"/>
                <a:gd name="T60" fmla="*/ 623 w 1978"/>
                <a:gd name="T61" fmla="*/ 1153 h 1298"/>
                <a:gd name="T62" fmla="*/ 720 w 1978"/>
                <a:gd name="T63" fmla="*/ 1220 h 1298"/>
                <a:gd name="T64" fmla="*/ 929 w 1978"/>
                <a:gd name="T65" fmla="*/ 1253 h 1298"/>
                <a:gd name="T66" fmla="*/ 1065 w 1978"/>
                <a:gd name="T67" fmla="*/ 1264 h 1298"/>
                <a:gd name="T68" fmla="*/ 1161 w 1978"/>
                <a:gd name="T69" fmla="*/ 1220 h 1298"/>
                <a:gd name="T70" fmla="*/ 1296 w 1978"/>
                <a:gd name="T71" fmla="*/ 1294 h 1298"/>
                <a:gd name="T72" fmla="*/ 1423 w 1978"/>
                <a:gd name="T73" fmla="*/ 1249 h 1298"/>
                <a:gd name="T74" fmla="*/ 1447 w 1978"/>
                <a:gd name="T75" fmla="*/ 1231 h 1298"/>
                <a:gd name="T76" fmla="*/ 1501 w 1978"/>
                <a:gd name="T77" fmla="*/ 1164 h 1298"/>
                <a:gd name="T78" fmla="*/ 1608 w 1978"/>
                <a:gd name="T79" fmla="*/ 1079 h 1298"/>
                <a:gd name="T80" fmla="*/ 1685 w 1978"/>
                <a:gd name="T81" fmla="*/ 1020 h 1298"/>
                <a:gd name="T82" fmla="*/ 1801 w 1978"/>
                <a:gd name="T83" fmla="*/ 910 h 1298"/>
                <a:gd name="T84" fmla="*/ 1862 w 1978"/>
                <a:gd name="T85" fmla="*/ 681 h 1298"/>
                <a:gd name="T86" fmla="*/ 1954 w 1978"/>
                <a:gd name="T87" fmla="*/ 523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78" h="1298">
                  <a:moveTo>
                    <a:pt x="1967" y="480"/>
                  </a:moveTo>
                  <a:cubicBezTo>
                    <a:pt x="1956" y="456"/>
                    <a:pt x="1930" y="460"/>
                    <a:pt x="1938" y="430"/>
                  </a:cubicBezTo>
                  <a:cubicBezTo>
                    <a:pt x="1943" y="415"/>
                    <a:pt x="1938" y="406"/>
                    <a:pt x="1939" y="400"/>
                  </a:cubicBezTo>
                  <a:cubicBezTo>
                    <a:pt x="1913" y="391"/>
                    <a:pt x="1915" y="402"/>
                    <a:pt x="1896" y="398"/>
                  </a:cubicBezTo>
                  <a:cubicBezTo>
                    <a:pt x="1869" y="392"/>
                    <a:pt x="1879" y="401"/>
                    <a:pt x="1840" y="431"/>
                  </a:cubicBezTo>
                  <a:cubicBezTo>
                    <a:pt x="1801" y="462"/>
                    <a:pt x="1804" y="376"/>
                    <a:pt x="1794" y="345"/>
                  </a:cubicBezTo>
                  <a:cubicBezTo>
                    <a:pt x="1784" y="315"/>
                    <a:pt x="1752" y="331"/>
                    <a:pt x="1706" y="331"/>
                  </a:cubicBezTo>
                  <a:cubicBezTo>
                    <a:pt x="1660" y="331"/>
                    <a:pt x="1660" y="312"/>
                    <a:pt x="1719" y="267"/>
                  </a:cubicBezTo>
                  <a:cubicBezTo>
                    <a:pt x="1778" y="223"/>
                    <a:pt x="1755" y="178"/>
                    <a:pt x="1758" y="145"/>
                  </a:cubicBezTo>
                  <a:cubicBezTo>
                    <a:pt x="1761" y="112"/>
                    <a:pt x="1748" y="117"/>
                    <a:pt x="1715" y="117"/>
                  </a:cubicBezTo>
                  <a:cubicBezTo>
                    <a:pt x="1683" y="117"/>
                    <a:pt x="1702" y="81"/>
                    <a:pt x="1719" y="50"/>
                  </a:cubicBezTo>
                  <a:cubicBezTo>
                    <a:pt x="1735" y="20"/>
                    <a:pt x="1709" y="23"/>
                    <a:pt x="1676" y="12"/>
                  </a:cubicBezTo>
                  <a:cubicBezTo>
                    <a:pt x="1643" y="0"/>
                    <a:pt x="1640" y="23"/>
                    <a:pt x="1627" y="34"/>
                  </a:cubicBezTo>
                  <a:cubicBezTo>
                    <a:pt x="1614" y="45"/>
                    <a:pt x="1604" y="42"/>
                    <a:pt x="1578" y="37"/>
                  </a:cubicBezTo>
                  <a:cubicBezTo>
                    <a:pt x="1552" y="31"/>
                    <a:pt x="1542" y="34"/>
                    <a:pt x="1535" y="62"/>
                  </a:cubicBezTo>
                  <a:cubicBezTo>
                    <a:pt x="1529" y="89"/>
                    <a:pt x="1525" y="75"/>
                    <a:pt x="1489" y="114"/>
                  </a:cubicBezTo>
                  <a:cubicBezTo>
                    <a:pt x="1404" y="128"/>
                    <a:pt x="1453" y="117"/>
                    <a:pt x="1424" y="70"/>
                  </a:cubicBezTo>
                  <a:cubicBezTo>
                    <a:pt x="1394" y="23"/>
                    <a:pt x="1368" y="92"/>
                    <a:pt x="1365" y="120"/>
                  </a:cubicBezTo>
                  <a:cubicBezTo>
                    <a:pt x="1362" y="148"/>
                    <a:pt x="1329" y="162"/>
                    <a:pt x="1316" y="137"/>
                  </a:cubicBezTo>
                  <a:cubicBezTo>
                    <a:pt x="1309" y="124"/>
                    <a:pt x="1285" y="121"/>
                    <a:pt x="1261" y="120"/>
                  </a:cubicBezTo>
                  <a:cubicBezTo>
                    <a:pt x="1265" y="134"/>
                    <a:pt x="1264" y="150"/>
                    <a:pt x="1252" y="167"/>
                  </a:cubicBezTo>
                  <a:cubicBezTo>
                    <a:pt x="1231" y="201"/>
                    <a:pt x="1218" y="212"/>
                    <a:pt x="1200" y="197"/>
                  </a:cubicBezTo>
                  <a:cubicBezTo>
                    <a:pt x="1183" y="182"/>
                    <a:pt x="1135" y="178"/>
                    <a:pt x="1135" y="208"/>
                  </a:cubicBezTo>
                  <a:cubicBezTo>
                    <a:pt x="1135" y="238"/>
                    <a:pt x="1178" y="264"/>
                    <a:pt x="1135" y="264"/>
                  </a:cubicBezTo>
                  <a:cubicBezTo>
                    <a:pt x="1091" y="264"/>
                    <a:pt x="1073" y="249"/>
                    <a:pt x="1065" y="275"/>
                  </a:cubicBezTo>
                  <a:cubicBezTo>
                    <a:pt x="1056" y="301"/>
                    <a:pt x="1043" y="308"/>
                    <a:pt x="1012" y="290"/>
                  </a:cubicBezTo>
                  <a:cubicBezTo>
                    <a:pt x="982" y="271"/>
                    <a:pt x="942" y="278"/>
                    <a:pt x="934" y="304"/>
                  </a:cubicBezTo>
                  <a:cubicBezTo>
                    <a:pt x="925" y="330"/>
                    <a:pt x="938" y="353"/>
                    <a:pt x="907" y="360"/>
                  </a:cubicBezTo>
                  <a:cubicBezTo>
                    <a:pt x="877" y="367"/>
                    <a:pt x="877" y="404"/>
                    <a:pt x="851" y="378"/>
                  </a:cubicBezTo>
                  <a:cubicBezTo>
                    <a:pt x="824" y="353"/>
                    <a:pt x="816" y="338"/>
                    <a:pt x="798" y="349"/>
                  </a:cubicBezTo>
                  <a:cubicBezTo>
                    <a:pt x="781" y="360"/>
                    <a:pt x="750" y="360"/>
                    <a:pt x="733" y="327"/>
                  </a:cubicBezTo>
                  <a:cubicBezTo>
                    <a:pt x="715" y="293"/>
                    <a:pt x="724" y="264"/>
                    <a:pt x="685" y="301"/>
                  </a:cubicBezTo>
                  <a:cubicBezTo>
                    <a:pt x="645" y="338"/>
                    <a:pt x="658" y="367"/>
                    <a:pt x="610" y="371"/>
                  </a:cubicBezTo>
                  <a:cubicBezTo>
                    <a:pt x="562" y="375"/>
                    <a:pt x="545" y="390"/>
                    <a:pt x="523" y="412"/>
                  </a:cubicBezTo>
                  <a:cubicBezTo>
                    <a:pt x="501" y="434"/>
                    <a:pt x="436" y="423"/>
                    <a:pt x="436" y="460"/>
                  </a:cubicBezTo>
                  <a:cubicBezTo>
                    <a:pt x="436" y="497"/>
                    <a:pt x="414" y="538"/>
                    <a:pt x="379" y="516"/>
                  </a:cubicBezTo>
                  <a:cubicBezTo>
                    <a:pt x="344" y="493"/>
                    <a:pt x="313" y="479"/>
                    <a:pt x="287" y="482"/>
                  </a:cubicBezTo>
                  <a:cubicBezTo>
                    <a:pt x="261" y="486"/>
                    <a:pt x="230" y="441"/>
                    <a:pt x="195" y="445"/>
                  </a:cubicBezTo>
                  <a:cubicBezTo>
                    <a:pt x="160" y="449"/>
                    <a:pt x="156" y="464"/>
                    <a:pt x="139" y="486"/>
                  </a:cubicBezTo>
                  <a:cubicBezTo>
                    <a:pt x="121" y="508"/>
                    <a:pt x="112" y="527"/>
                    <a:pt x="69" y="527"/>
                  </a:cubicBezTo>
                  <a:cubicBezTo>
                    <a:pt x="49" y="527"/>
                    <a:pt x="30" y="523"/>
                    <a:pt x="18" y="516"/>
                  </a:cubicBezTo>
                  <a:cubicBezTo>
                    <a:pt x="7" y="530"/>
                    <a:pt x="0" y="548"/>
                    <a:pt x="9" y="567"/>
                  </a:cubicBezTo>
                  <a:cubicBezTo>
                    <a:pt x="28" y="612"/>
                    <a:pt x="50" y="622"/>
                    <a:pt x="56" y="601"/>
                  </a:cubicBezTo>
                  <a:cubicBezTo>
                    <a:pt x="63" y="580"/>
                    <a:pt x="56" y="579"/>
                    <a:pt x="81" y="580"/>
                  </a:cubicBezTo>
                  <a:cubicBezTo>
                    <a:pt x="105" y="581"/>
                    <a:pt x="159" y="570"/>
                    <a:pt x="166" y="597"/>
                  </a:cubicBezTo>
                  <a:cubicBezTo>
                    <a:pt x="172" y="623"/>
                    <a:pt x="177" y="633"/>
                    <a:pt x="186" y="645"/>
                  </a:cubicBezTo>
                  <a:cubicBezTo>
                    <a:pt x="194" y="658"/>
                    <a:pt x="238" y="697"/>
                    <a:pt x="263" y="673"/>
                  </a:cubicBezTo>
                  <a:cubicBezTo>
                    <a:pt x="287" y="649"/>
                    <a:pt x="289" y="640"/>
                    <a:pt x="305" y="658"/>
                  </a:cubicBezTo>
                  <a:cubicBezTo>
                    <a:pt x="321" y="676"/>
                    <a:pt x="326" y="688"/>
                    <a:pt x="354" y="683"/>
                  </a:cubicBezTo>
                  <a:cubicBezTo>
                    <a:pt x="382" y="677"/>
                    <a:pt x="395" y="645"/>
                    <a:pt x="418" y="675"/>
                  </a:cubicBezTo>
                  <a:cubicBezTo>
                    <a:pt x="441" y="704"/>
                    <a:pt x="451" y="718"/>
                    <a:pt x="453" y="750"/>
                  </a:cubicBezTo>
                  <a:cubicBezTo>
                    <a:pt x="454" y="782"/>
                    <a:pt x="456" y="804"/>
                    <a:pt x="430" y="815"/>
                  </a:cubicBezTo>
                  <a:cubicBezTo>
                    <a:pt x="403" y="826"/>
                    <a:pt x="358" y="797"/>
                    <a:pt x="344" y="825"/>
                  </a:cubicBezTo>
                  <a:cubicBezTo>
                    <a:pt x="335" y="845"/>
                    <a:pt x="306" y="866"/>
                    <a:pt x="284" y="891"/>
                  </a:cubicBezTo>
                  <a:cubicBezTo>
                    <a:pt x="310" y="908"/>
                    <a:pt x="331" y="902"/>
                    <a:pt x="361" y="938"/>
                  </a:cubicBezTo>
                  <a:cubicBezTo>
                    <a:pt x="392" y="975"/>
                    <a:pt x="405" y="949"/>
                    <a:pt x="427" y="931"/>
                  </a:cubicBezTo>
                  <a:cubicBezTo>
                    <a:pt x="449" y="912"/>
                    <a:pt x="466" y="938"/>
                    <a:pt x="488" y="957"/>
                  </a:cubicBezTo>
                  <a:cubicBezTo>
                    <a:pt x="510" y="975"/>
                    <a:pt x="527" y="975"/>
                    <a:pt x="545" y="957"/>
                  </a:cubicBezTo>
                  <a:cubicBezTo>
                    <a:pt x="562" y="938"/>
                    <a:pt x="593" y="953"/>
                    <a:pt x="619" y="964"/>
                  </a:cubicBezTo>
                  <a:cubicBezTo>
                    <a:pt x="645" y="975"/>
                    <a:pt x="619" y="1016"/>
                    <a:pt x="593" y="1038"/>
                  </a:cubicBezTo>
                  <a:cubicBezTo>
                    <a:pt x="567" y="1060"/>
                    <a:pt x="571" y="1075"/>
                    <a:pt x="588" y="1090"/>
                  </a:cubicBezTo>
                  <a:cubicBezTo>
                    <a:pt x="606" y="1105"/>
                    <a:pt x="610" y="1135"/>
                    <a:pt x="623" y="1153"/>
                  </a:cubicBezTo>
                  <a:cubicBezTo>
                    <a:pt x="637" y="1172"/>
                    <a:pt x="632" y="1190"/>
                    <a:pt x="654" y="1186"/>
                  </a:cubicBezTo>
                  <a:cubicBezTo>
                    <a:pt x="676" y="1183"/>
                    <a:pt x="698" y="1194"/>
                    <a:pt x="720" y="1220"/>
                  </a:cubicBezTo>
                  <a:cubicBezTo>
                    <a:pt x="741" y="1246"/>
                    <a:pt x="811" y="1257"/>
                    <a:pt x="842" y="1275"/>
                  </a:cubicBezTo>
                  <a:cubicBezTo>
                    <a:pt x="872" y="1294"/>
                    <a:pt x="907" y="1246"/>
                    <a:pt x="929" y="1253"/>
                  </a:cubicBezTo>
                  <a:cubicBezTo>
                    <a:pt x="939" y="1256"/>
                    <a:pt x="958" y="1273"/>
                    <a:pt x="976" y="1290"/>
                  </a:cubicBezTo>
                  <a:cubicBezTo>
                    <a:pt x="996" y="1262"/>
                    <a:pt x="1013" y="1264"/>
                    <a:pt x="1065" y="1264"/>
                  </a:cubicBezTo>
                  <a:cubicBezTo>
                    <a:pt x="1126" y="1264"/>
                    <a:pt x="1139" y="1275"/>
                    <a:pt x="1126" y="1238"/>
                  </a:cubicBezTo>
                  <a:cubicBezTo>
                    <a:pt x="1113" y="1201"/>
                    <a:pt x="1121" y="1168"/>
                    <a:pt x="1161" y="1220"/>
                  </a:cubicBezTo>
                  <a:cubicBezTo>
                    <a:pt x="1200" y="1272"/>
                    <a:pt x="1148" y="1249"/>
                    <a:pt x="1213" y="1253"/>
                  </a:cubicBezTo>
                  <a:cubicBezTo>
                    <a:pt x="1279" y="1257"/>
                    <a:pt x="1231" y="1290"/>
                    <a:pt x="1296" y="1294"/>
                  </a:cubicBezTo>
                  <a:cubicBezTo>
                    <a:pt x="1362" y="1298"/>
                    <a:pt x="1392" y="1279"/>
                    <a:pt x="1392" y="1264"/>
                  </a:cubicBezTo>
                  <a:cubicBezTo>
                    <a:pt x="1392" y="1249"/>
                    <a:pt x="1418" y="1216"/>
                    <a:pt x="1423" y="1249"/>
                  </a:cubicBezTo>
                  <a:cubicBezTo>
                    <a:pt x="1423" y="1253"/>
                    <a:pt x="1424" y="1256"/>
                    <a:pt x="1424" y="1259"/>
                  </a:cubicBezTo>
                  <a:cubicBezTo>
                    <a:pt x="1430" y="1247"/>
                    <a:pt x="1437" y="1235"/>
                    <a:pt x="1447" y="1231"/>
                  </a:cubicBezTo>
                  <a:cubicBezTo>
                    <a:pt x="1469" y="1222"/>
                    <a:pt x="1486" y="1214"/>
                    <a:pt x="1486" y="1194"/>
                  </a:cubicBezTo>
                  <a:cubicBezTo>
                    <a:pt x="1486" y="1173"/>
                    <a:pt x="1471" y="1164"/>
                    <a:pt x="1501" y="1164"/>
                  </a:cubicBezTo>
                  <a:cubicBezTo>
                    <a:pt x="1532" y="1164"/>
                    <a:pt x="1591" y="1177"/>
                    <a:pt x="1591" y="1135"/>
                  </a:cubicBezTo>
                  <a:cubicBezTo>
                    <a:pt x="1591" y="1092"/>
                    <a:pt x="1576" y="1062"/>
                    <a:pt x="1608" y="1079"/>
                  </a:cubicBezTo>
                  <a:cubicBezTo>
                    <a:pt x="1641" y="1096"/>
                    <a:pt x="1663" y="1090"/>
                    <a:pt x="1674" y="1066"/>
                  </a:cubicBezTo>
                  <a:cubicBezTo>
                    <a:pt x="1685" y="1042"/>
                    <a:pt x="1700" y="1042"/>
                    <a:pt x="1685" y="1020"/>
                  </a:cubicBezTo>
                  <a:cubicBezTo>
                    <a:pt x="1670" y="997"/>
                    <a:pt x="1672" y="979"/>
                    <a:pt x="1694" y="971"/>
                  </a:cubicBezTo>
                  <a:cubicBezTo>
                    <a:pt x="1715" y="964"/>
                    <a:pt x="1777" y="940"/>
                    <a:pt x="1801" y="910"/>
                  </a:cubicBezTo>
                  <a:cubicBezTo>
                    <a:pt x="1825" y="881"/>
                    <a:pt x="1851" y="870"/>
                    <a:pt x="1840" y="836"/>
                  </a:cubicBezTo>
                  <a:cubicBezTo>
                    <a:pt x="1829" y="803"/>
                    <a:pt x="1807" y="732"/>
                    <a:pt x="1862" y="681"/>
                  </a:cubicBezTo>
                  <a:cubicBezTo>
                    <a:pt x="1916" y="629"/>
                    <a:pt x="1936" y="640"/>
                    <a:pt x="1938" y="599"/>
                  </a:cubicBezTo>
                  <a:cubicBezTo>
                    <a:pt x="1940" y="558"/>
                    <a:pt x="1932" y="536"/>
                    <a:pt x="1954" y="523"/>
                  </a:cubicBezTo>
                  <a:cubicBezTo>
                    <a:pt x="1975" y="510"/>
                    <a:pt x="1978" y="504"/>
                    <a:pt x="1967" y="48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5" name="Freeform 17"/>
            <p:cNvSpPr/>
            <p:nvPr/>
          </p:nvSpPr>
          <p:spPr bwMode="auto">
            <a:xfrm>
              <a:off x="3238" y="1805"/>
              <a:ext cx="590" cy="922"/>
            </a:xfrm>
            <a:custGeom>
              <a:avLst/>
              <a:gdLst>
                <a:gd name="T0" fmla="*/ 1149 w 1273"/>
                <a:gd name="T1" fmla="*/ 1405 h 1992"/>
                <a:gd name="T2" fmla="*/ 1053 w 1273"/>
                <a:gd name="T3" fmla="*/ 1201 h 1992"/>
                <a:gd name="T4" fmla="*/ 1105 w 1273"/>
                <a:gd name="T5" fmla="*/ 957 h 1992"/>
                <a:gd name="T6" fmla="*/ 1044 w 1273"/>
                <a:gd name="T7" fmla="*/ 727 h 1992"/>
                <a:gd name="T8" fmla="*/ 1088 w 1273"/>
                <a:gd name="T9" fmla="*/ 590 h 1992"/>
                <a:gd name="T10" fmla="*/ 1088 w 1273"/>
                <a:gd name="T11" fmla="*/ 486 h 1992"/>
                <a:gd name="T12" fmla="*/ 1094 w 1273"/>
                <a:gd name="T13" fmla="*/ 280 h 1992"/>
                <a:gd name="T14" fmla="*/ 1131 w 1273"/>
                <a:gd name="T15" fmla="*/ 132 h 1992"/>
                <a:gd name="T16" fmla="*/ 1098 w 1273"/>
                <a:gd name="T17" fmla="*/ 0 h 1992"/>
                <a:gd name="T18" fmla="*/ 996 w 1273"/>
                <a:gd name="T19" fmla="*/ 76 h 1992"/>
                <a:gd name="T20" fmla="*/ 900 w 1273"/>
                <a:gd name="T21" fmla="*/ 110 h 1992"/>
                <a:gd name="T22" fmla="*/ 834 w 1273"/>
                <a:gd name="T23" fmla="*/ 265 h 1992"/>
                <a:gd name="T24" fmla="*/ 699 w 1273"/>
                <a:gd name="T25" fmla="*/ 380 h 1992"/>
                <a:gd name="T26" fmla="*/ 629 w 1273"/>
                <a:gd name="T27" fmla="*/ 506 h 1992"/>
                <a:gd name="T28" fmla="*/ 476 w 1273"/>
                <a:gd name="T29" fmla="*/ 491 h 1992"/>
                <a:gd name="T30" fmla="*/ 377 w 1273"/>
                <a:gd name="T31" fmla="*/ 501 h 1992"/>
                <a:gd name="T32" fmla="*/ 314 w 1273"/>
                <a:gd name="T33" fmla="*/ 595 h 1992"/>
                <a:gd name="T34" fmla="*/ 327 w 1273"/>
                <a:gd name="T35" fmla="*/ 704 h 1992"/>
                <a:gd name="T36" fmla="*/ 500 w 1273"/>
                <a:gd name="T37" fmla="*/ 784 h 1992"/>
                <a:gd name="T38" fmla="*/ 664 w 1273"/>
                <a:gd name="T39" fmla="*/ 901 h 1992"/>
                <a:gd name="T40" fmla="*/ 642 w 1273"/>
                <a:gd name="T41" fmla="*/ 1038 h 1992"/>
                <a:gd name="T42" fmla="*/ 563 w 1273"/>
                <a:gd name="T43" fmla="*/ 1120 h 1992"/>
                <a:gd name="T44" fmla="*/ 509 w 1273"/>
                <a:gd name="T45" fmla="*/ 1127 h 1992"/>
                <a:gd name="T46" fmla="*/ 472 w 1273"/>
                <a:gd name="T47" fmla="*/ 1196 h 1992"/>
                <a:gd name="T48" fmla="*/ 356 w 1273"/>
                <a:gd name="T49" fmla="*/ 1225 h 1992"/>
                <a:gd name="T50" fmla="*/ 205 w 1273"/>
                <a:gd name="T51" fmla="*/ 1183 h 1992"/>
                <a:gd name="T52" fmla="*/ 175 w 1273"/>
                <a:gd name="T53" fmla="*/ 1277 h 1992"/>
                <a:gd name="T54" fmla="*/ 179 w 1273"/>
                <a:gd name="T55" fmla="*/ 1331 h 1992"/>
                <a:gd name="T56" fmla="*/ 212 w 1273"/>
                <a:gd name="T57" fmla="*/ 1416 h 1992"/>
                <a:gd name="T58" fmla="*/ 179 w 1273"/>
                <a:gd name="T59" fmla="*/ 1481 h 1992"/>
                <a:gd name="T60" fmla="*/ 201 w 1273"/>
                <a:gd name="T61" fmla="*/ 1540 h 1992"/>
                <a:gd name="T62" fmla="*/ 148 w 1273"/>
                <a:gd name="T63" fmla="*/ 1551 h 1992"/>
                <a:gd name="T64" fmla="*/ 76 w 1273"/>
                <a:gd name="T65" fmla="*/ 1564 h 1992"/>
                <a:gd name="T66" fmla="*/ 61 w 1273"/>
                <a:gd name="T67" fmla="*/ 1624 h 1992"/>
                <a:gd name="T68" fmla="*/ 61 w 1273"/>
                <a:gd name="T69" fmla="*/ 1698 h 1992"/>
                <a:gd name="T70" fmla="*/ 46 w 1273"/>
                <a:gd name="T71" fmla="*/ 1735 h 1992"/>
                <a:gd name="T72" fmla="*/ 214 w 1273"/>
                <a:gd name="T73" fmla="*/ 1789 h 1992"/>
                <a:gd name="T74" fmla="*/ 349 w 1273"/>
                <a:gd name="T75" fmla="*/ 1823 h 1992"/>
                <a:gd name="T76" fmla="*/ 438 w 1273"/>
                <a:gd name="T77" fmla="*/ 1834 h 1992"/>
                <a:gd name="T78" fmla="*/ 536 w 1273"/>
                <a:gd name="T79" fmla="*/ 1890 h 1992"/>
                <a:gd name="T80" fmla="*/ 677 w 1273"/>
                <a:gd name="T81" fmla="*/ 1876 h 1992"/>
                <a:gd name="T82" fmla="*/ 805 w 1273"/>
                <a:gd name="T83" fmla="*/ 1929 h 1992"/>
                <a:gd name="T84" fmla="*/ 939 w 1273"/>
                <a:gd name="T85" fmla="*/ 1959 h 1992"/>
                <a:gd name="T86" fmla="*/ 970 w 1273"/>
                <a:gd name="T87" fmla="*/ 1909 h 1992"/>
                <a:gd name="T88" fmla="*/ 930 w 1273"/>
                <a:gd name="T89" fmla="*/ 1816 h 1992"/>
                <a:gd name="T90" fmla="*/ 1059 w 1273"/>
                <a:gd name="T91" fmla="*/ 1752 h 1992"/>
                <a:gd name="T92" fmla="*/ 974 w 1273"/>
                <a:gd name="T93" fmla="*/ 1679 h 1992"/>
                <a:gd name="T94" fmla="*/ 913 w 1273"/>
                <a:gd name="T95" fmla="*/ 1626 h 1992"/>
                <a:gd name="T96" fmla="*/ 1048 w 1273"/>
                <a:gd name="T97" fmla="*/ 1603 h 1992"/>
                <a:gd name="T98" fmla="*/ 1168 w 1273"/>
                <a:gd name="T99" fmla="*/ 1607 h 1992"/>
                <a:gd name="T100" fmla="*/ 1256 w 1273"/>
                <a:gd name="T101" fmla="*/ 1527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73" h="1992">
                  <a:moveTo>
                    <a:pt x="1256" y="1527"/>
                  </a:moveTo>
                  <a:cubicBezTo>
                    <a:pt x="1238" y="1499"/>
                    <a:pt x="1164" y="1449"/>
                    <a:pt x="1149" y="1405"/>
                  </a:cubicBezTo>
                  <a:cubicBezTo>
                    <a:pt x="1133" y="1360"/>
                    <a:pt x="1118" y="1342"/>
                    <a:pt x="1092" y="1314"/>
                  </a:cubicBezTo>
                  <a:cubicBezTo>
                    <a:pt x="1066" y="1286"/>
                    <a:pt x="1055" y="1257"/>
                    <a:pt x="1053" y="1201"/>
                  </a:cubicBezTo>
                  <a:cubicBezTo>
                    <a:pt x="1050" y="1146"/>
                    <a:pt x="1066" y="1110"/>
                    <a:pt x="1081" y="1075"/>
                  </a:cubicBezTo>
                  <a:cubicBezTo>
                    <a:pt x="1096" y="1040"/>
                    <a:pt x="1131" y="1016"/>
                    <a:pt x="1105" y="957"/>
                  </a:cubicBezTo>
                  <a:cubicBezTo>
                    <a:pt x="1079" y="897"/>
                    <a:pt x="1063" y="888"/>
                    <a:pt x="1063" y="853"/>
                  </a:cubicBezTo>
                  <a:cubicBezTo>
                    <a:pt x="1063" y="818"/>
                    <a:pt x="1070" y="753"/>
                    <a:pt x="1044" y="727"/>
                  </a:cubicBezTo>
                  <a:cubicBezTo>
                    <a:pt x="1018" y="701"/>
                    <a:pt x="1033" y="664"/>
                    <a:pt x="1048" y="638"/>
                  </a:cubicBezTo>
                  <a:cubicBezTo>
                    <a:pt x="1063" y="612"/>
                    <a:pt x="1107" y="617"/>
                    <a:pt x="1088" y="590"/>
                  </a:cubicBezTo>
                  <a:cubicBezTo>
                    <a:pt x="1068" y="562"/>
                    <a:pt x="1066" y="556"/>
                    <a:pt x="1085" y="540"/>
                  </a:cubicBezTo>
                  <a:cubicBezTo>
                    <a:pt x="1105" y="523"/>
                    <a:pt x="1103" y="504"/>
                    <a:pt x="1088" y="486"/>
                  </a:cubicBezTo>
                  <a:cubicBezTo>
                    <a:pt x="1072" y="467"/>
                    <a:pt x="989" y="395"/>
                    <a:pt x="1029" y="360"/>
                  </a:cubicBezTo>
                  <a:cubicBezTo>
                    <a:pt x="1068" y="325"/>
                    <a:pt x="1092" y="328"/>
                    <a:pt x="1094" y="280"/>
                  </a:cubicBezTo>
                  <a:cubicBezTo>
                    <a:pt x="1096" y="232"/>
                    <a:pt x="1101" y="236"/>
                    <a:pt x="1107" y="199"/>
                  </a:cubicBezTo>
                  <a:cubicBezTo>
                    <a:pt x="1114" y="161"/>
                    <a:pt x="1116" y="148"/>
                    <a:pt x="1131" y="132"/>
                  </a:cubicBezTo>
                  <a:cubicBezTo>
                    <a:pt x="1146" y="115"/>
                    <a:pt x="1155" y="84"/>
                    <a:pt x="1140" y="65"/>
                  </a:cubicBezTo>
                  <a:cubicBezTo>
                    <a:pt x="1128" y="51"/>
                    <a:pt x="1107" y="25"/>
                    <a:pt x="1098" y="0"/>
                  </a:cubicBezTo>
                  <a:cubicBezTo>
                    <a:pt x="1092" y="1"/>
                    <a:pt x="1085" y="8"/>
                    <a:pt x="1074" y="24"/>
                  </a:cubicBezTo>
                  <a:cubicBezTo>
                    <a:pt x="1039" y="80"/>
                    <a:pt x="1018" y="91"/>
                    <a:pt x="996" y="76"/>
                  </a:cubicBezTo>
                  <a:cubicBezTo>
                    <a:pt x="974" y="61"/>
                    <a:pt x="917" y="21"/>
                    <a:pt x="917" y="47"/>
                  </a:cubicBezTo>
                  <a:cubicBezTo>
                    <a:pt x="917" y="73"/>
                    <a:pt x="926" y="87"/>
                    <a:pt x="900" y="110"/>
                  </a:cubicBezTo>
                  <a:cubicBezTo>
                    <a:pt x="873" y="132"/>
                    <a:pt x="839" y="136"/>
                    <a:pt x="843" y="173"/>
                  </a:cubicBezTo>
                  <a:cubicBezTo>
                    <a:pt x="847" y="210"/>
                    <a:pt x="904" y="258"/>
                    <a:pt x="834" y="265"/>
                  </a:cubicBezTo>
                  <a:cubicBezTo>
                    <a:pt x="764" y="273"/>
                    <a:pt x="777" y="273"/>
                    <a:pt x="764" y="302"/>
                  </a:cubicBezTo>
                  <a:cubicBezTo>
                    <a:pt x="751" y="332"/>
                    <a:pt x="716" y="354"/>
                    <a:pt x="699" y="380"/>
                  </a:cubicBezTo>
                  <a:cubicBezTo>
                    <a:pt x="681" y="406"/>
                    <a:pt x="651" y="417"/>
                    <a:pt x="651" y="454"/>
                  </a:cubicBezTo>
                  <a:cubicBezTo>
                    <a:pt x="651" y="491"/>
                    <a:pt x="659" y="506"/>
                    <a:pt x="629" y="506"/>
                  </a:cubicBezTo>
                  <a:cubicBezTo>
                    <a:pt x="598" y="506"/>
                    <a:pt x="576" y="554"/>
                    <a:pt x="550" y="528"/>
                  </a:cubicBezTo>
                  <a:cubicBezTo>
                    <a:pt x="524" y="502"/>
                    <a:pt x="493" y="469"/>
                    <a:pt x="476" y="491"/>
                  </a:cubicBezTo>
                  <a:cubicBezTo>
                    <a:pt x="458" y="514"/>
                    <a:pt x="410" y="502"/>
                    <a:pt x="384" y="502"/>
                  </a:cubicBezTo>
                  <a:cubicBezTo>
                    <a:pt x="381" y="502"/>
                    <a:pt x="379" y="502"/>
                    <a:pt x="377" y="501"/>
                  </a:cubicBezTo>
                  <a:cubicBezTo>
                    <a:pt x="364" y="519"/>
                    <a:pt x="352" y="532"/>
                    <a:pt x="334" y="545"/>
                  </a:cubicBezTo>
                  <a:cubicBezTo>
                    <a:pt x="310" y="562"/>
                    <a:pt x="323" y="573"/>
                    <a:pt x="314" y="595"/>
                  </a:cubicBezTo>
                  <a:cubicBezTo>
                    <a:pt x="306" y="617"/>
                    <a:pt x="306" y="623"/>
                    <a:pt x="323" y="645"/>
                  </a:cubicBezTo>
                  <a:cubicBezTo>
                    <a:pt x="341" y="667"/>
                    <a:pt x="319" y="679"/>
                    <a:pt x="327" y="704"/>
                  </a:cubicBezTo>
                  <a:cubicBezTo>
                    <a:pt x="336" y="730"/>
                    <a:pt x="391" y="740"/>
                    <a:pt x="430" y="747"/>
                  </a:cubicBezTo>
                  <a:cubicBezTo>
                    <a:pt x="469" y="754"/>
                    <a:pt x="472" y="760"/>
                    <a:pt x="500" y="784"/>
                  </a:cubicBezTo>
                  <a:cubicBezTo>
                    <a:pt x="528" y="808"/>
                    <a:pt x="592" y="814"/>
                    <a:pt x="631" y="825"/>
                  </a:cubicBezTo>
                  <a:cubicBezTo>
                    <a:pt x="670" y="836"/>
                    <a:pt x="648" y="868"/>
                    <a:pt x="664" y="901"/>
                  </a:cubicBezTo>
                  <a:cubicBezTo>
                    <a:pt x="679" y="934"/>
                    <a:pt x="646" y="938"/>
                    <a:pt x="624" y="966"/>
                  </a:cubicBezTo>
                  <a:cubicBezTo>
                    <a:pt x="603" y="994"/>
                    <a:pt x="622" y="1016"/>
                    <a:pt x="642" y="1038"/>
                  </a:cubicBezTo>
                  <a:cubicBezTo>
                    <a:pt x="662" y="1060"/>
                    <a:pt x="668" y="1070"/>
                    <a:pt x="662" y="1095"/>
                  </a:cubicBezTo>
                  <a:cubicBezTo>
                    <a:pt x="655" y="1121"/>
                    <a:pt x="590" y="1123"/>
                    <a:pt x="563" y="1120"/>
                  </a:cubicBezTo>
                  <a:cubicBezTo>
                    <a:pt x="537" y="1116"/>
                    <a:pt x="544" y="1114"/>
                    <a:pt x="537" y="1127"/>
                  </a:cubicBezTo>
                  <a:cubicBezTo>
                    <a:pt x="531" y="1140"/>
                    <a:pt x="526" y="1138"/>
                    <a:pt x="509" y="1127"/>
                  </a:cubicBezTo>
                  <a:cubicBezTo>
                    <a:pt x="491" y="1116"/>
                    <a:pt x="489" y="1129"/>
                    <a:pt x="461" y="1136"/>
                  </a:cubicBezTo>
                  <a:cubicBezTo>
                    <a:pt x="432" y="1144"/>
                    <a:pt x="472" y="1162"/>
                    <a:pt x="472" y="1196"/>
                  </a:cubicBezTo>
                  <a:cubicBezTo>
                    <a:pt x="472" y="1229"/>
                    <a:pt x="445" y="1209"/>
                    <a:pt x="419" y="1209"/>
                  </a:cubicBezTo>
                  <a:cubicBezTo>
                    <a:pt x="393" y="1209"/>
                    <a:pt x="389" y="1222"/>
                    <a:pt x="356" y="1225"/>
                  </a:cubicBezTo>
                  <a:cubicBezTo>
                    <a:pt x="323" y="1229"/>
                    <a:pt x="297" y="1207"/>
                    <a:pt x="288" y="1188"/>
                  </a:cubicBezTo>
                  <a:cubicBezTo>
                    <a:pt x="279" y="1170"/>
                    <a:pt x="249" y="1179"/>
                    <a:pt x="205" y="1183"/>
                  </a:cubicBezTo>
                  <a:cubicBezTo>
                    <a:pt x="161" y="1186"/>
                    <a:pt x="172" y="1222"/>
                    <a:pt x="183" y="1238"/>
                  </a:cubicBezTo>
                  <a:cubicBezTo>
                    <a:pt x="194" y="1255"/>
                    <a:pt x="192" y="1270"/>
                    <a:pt x="175" y="1277"/>
                  </a:cubicBezTo>
                  <a:cubicBezTo>
                    <a:pt x="157" y="1285"/>
                    <a:pt x="144" y="1305"/>
                    <a:pt x="142" y="1320"/>
                  </a:cubicBezTo>
                  <a:cubicBezTo>
                    <a:pt x="140" y="1335"/>
                    <a:pt x="159" y="1335"/>
                    <a:pt x="179" y="1331"/>
                  </a:cubicBezTo>
                  <a:cubicBezTo>
                    <a:pt x="199" y="1327"/>
                    <a:pt x="207" y="1348"/>
                    <a:pt x="223" y="1362"/>
                  </a:cubicBezTo>
                  <a:cubicBezTo>
                    <a:pt x="238" y="1377"/>
                    <a:pt x="210" y="1394"/>
                    <a:pt x="212" y="1416"/>
                  </a:cubicBezTo>
                  <a:cubicBezTo>
                    <a:pt x="214" y="1438"/>
                    <a:pt x="199" y="1438"/>
                    <a:pt x="188" y="1455"/>
                  </a:cubicBezTo>
                  <a:cubicBezTo>
                    <a:pt x="177" y="1472"/>
                    <a:pt x="168" y="1474"/>
                    <a:pt x="179" y="1481"/>
                  </a:cubicBezTo>
                  <a:cubicBezTo>
                    <a:pt x="190" y="1488"/>
                    <a:pt x="199" y="1498"/>
                    <a:pt x="181" y="1514"/>
                  </a:cubicBezTo>
                  <a:cubicBezTo>
                    <a:pt x="164" y="1531"/>
                    <a:pt x="181" y="1525"/>
                    <a:pt x="201" y="1540"/>
                  </a:cubicBezTo>
                  <a:cubicBezTo>
                    <a:pt x="220" y="1555"/>
                    <a:pt x="214" y="1570"/>
                    <a:pt x="185" y="1572"/>
                  </a:cubicBezTo>
                  <a:cubicBezTo>
                    <a:pt x="157" y="1574"/>
                    <a:pt x="161" y="1562"/>
                    <a:pt x="148" y="1551"/>
                  </a:cubicBezTo>
                  <a:cubicBezTo>
                    <a:pt x="135" y="1540"/>
                    <a:pt x="129" y="1555"/>
                    <a:pt x="124" y="1568"/>
                  </a:cubicBezTo>
                  <a:cubicBezTo>
                    <a:pt x="120" y="1581"/>
                    <a:pt x="92" y="1568"/>
                    <a:pt x="76" y="1564"/>
                  </a:cubicBezTo>
                  <a:cubicBezTo>
                    <a:pt x="61" y="1561"/>
                    <a:pt x="48" y="1579"/>
                    <a:pt x="24" y="1592"/>
                  </a:cubicBezTo>
                  <a:cubicBezTo>
                    <a:pt x="0" y="1605"/>
                    <a:pt x="37" y="1616"/>
                    <a:pt x="61" y="1624"/>
                  </a:cubicBezTo>
                  <a:cubicBezTo>
                    <a:pt x="85" y="1631"/>
                    <a:pt x="83" y="1638"/>
                    <a:pt x="68" y="1655"/>
                  </a:cubicBezTo>
                  <a:cubicBezTo>
                    <a:pt x="52" y="1672"/>
                    <a:pt x="83" y="1685"/>
                    <a:pt x="61" y="1698"/>
                  </a:cubicBezTo>
                  <a:cubicBezTo>
                    <a:pt x="49" y="1705"/>
                    <a:pt x="34" y="1721"/>
                    <a:pt x="24" y="1734"/>
                  </a:cubicBezTo>
                  <a:cubicBezTo>
                    <a:pt x="32" y="1734"/>
                    <a:pt x="39" y="1735"/>
                    <a:pt x="46" y="1735"/>
                  </a:cubicBezTo>
                  <a:cubicBezTo>
                    <a:pt x="78" y="1735"/>
                    <a:pt x="81" y="1768"/>
                    <a:pt x="109" y="1800"/>
                  </a:cubicBezTo>
                  <a:cubicBezTo>
                    <a:pt x="137" y="1831"/>
                    <a:pt x="179" y="1807"/>
                    <a:pt x="214" y="1789"/>
                  </a:cubicBezTo>
                  <a:cubicBezTo>
                    <a:pt x="249" y="1770"/>
                    <a:pt x="271" y="1778"/>
                    <a:pt x="313" y="1776"/>
                  </a:cubicBezTo>
                  <a:cubicBezTo>
                    <a:pt x="356" y="1773"/>
                    <a:pt x="333" y="1803"/>
                    <a:pt x="349" y="1823"/>
                  </a:cubicBezTo>
                  <a:cubicBezTo>
                    <a:pt x="366" y="1842"/>
                    <a:pt x="382" y="1831"/>
                    <a:pt x="402" y="1823"/>
                  </a:cubicBezTo>
                  <a:cubicBezTo>
                    <a:pt x="421" y="1815"/>
                    <a:pt x="428" y="1817"/>
                    <a:pt x="438" y="1834"/>
                  </a:cubicBezTo>
                  <a:cubicBezTo>
                    <a:pt x="448" y="1851"/>
                    <a:pt x="457" y="1851"/>
                    <a:pt x="474" y="1845"/>
                  </a:cubicBezTo>
                  <a:cubicBezTo>
                    <a:pt x="490" y="1840"/>
                    <a:pt x="510" y="1867"/>
                    <a:pt x="536" y="1890"/>
                  </a:cubicBezTo>
                  <a:cubicBezTo>
                    <a:pt x="562" y="1912"/>
                    <a:pt x="585" y="1895"/>
                    <a:pt x="611" y="1876"/>
                  </a:cubicBezTo>
                  <a:cubicBezTo>
                    <a:pt x="638" y="1856"/>
                    <a:pt x="654" y="1876"/>
                    <a:pt x="677" y="1876"/>
                  </a:cubicBezTo>
                  <a:cubicBezTo>
                    <a:pt x="700" y="1876"/>
                    <a:pt x="723" y="1895"/>
                    <a:pt x="739" y="1912"/>
                  </a:cubicBezTo>
                  <a:cubicBezTo>
                    <a:pt x="756" y="1929"/>
                    <a:pt x="769" y="1931"/>
                    <a:pt x="805" y="1929"/>
                  </a:cubicBezTo>
                  <a:cubicBezTo>
                    <a:pt x="841" y="1926"/>
                    <a:pt x="828" y="1937"/>
                    <a:pt x="857" y="1965"/>
                  </a:cubicBezTo>
                  <a:cubicBezTo>
                    <a:pt x="887" y="1992"/>
                    <a:pt x="903" y="1976"/>
                    <a:pt x="939" y="1959"/>
                  </a:cubicBezTo>
                  <a:cubicBezTo>
                    <a:pt x="947" y="1955"/>
                    <a:pt x="955" y="1954"/>
                    <a:pt x="963" y="1952"/>
                  </a:cubicBezTo>
                  <a:cubicBezTo>
                    <a:pt x="968" y="1936"/>
                    <a:pt x="973" y="1918"/>
                    <a:pt x="970" y="1909"/>
                  </a:cubicBezTo>
                  <a:cubicBezTo>
                    <a:pt x="963" y="1891"/>
                    <a:pt x="948" y="1874"/>
                    <a:pt x="928" y="1859"/>
                  </a:cubicBezTo>
                  <a:cubicBezTo>
                    <a:pt x="908" y="1844"/>
                    <a:pt x="915" y="1837"/>
                    <a:pt x="930" y="1816"/>
                  </a:cubicBezTo>
                  <a:cubicBezTo>
                    <a:pt x="946" y="1796"/>
                    <a:pt x="943" y="1768"/>
                    <a:pt x="978" y="1770"/>
                  </a:cubicBezTo>
                  <a:cubicBezTo>
                    <a:pt x="1013" y="1772"/>
                    <a:pt x="1057" y="1774"/>
                    <a:pt x="1059" y="1752"/>
                  </a:cubicBezTo>
                  <a:cubicBezTo>
                    <a:pt x="1061" y="1729"/>
                    <a:pt x="1074" y="1696"/>
                    <a:pt x="1044" y="1694"/>
                  </a:cubicBezTo>
                  <a:cubicBezTo>
                    <a:pt x="1013" y="1692"/>
                    <a:pt x="972" y="1698"/>
                    <a:pt x="974" y="1679"/>
                  </a:cubicBezTo>
                  <a:cubicBezTo>
                    <a:pt x="976" y="1661"/>
                    <a:pt x="978" y="1644"/>
                    <a:pt x="952" y="1644"/>
                  </a:cubicBezTo>
                  <a:cubicBezTo>
                    <a:pt x="926" y="1644"/>
                    <a:pt x="913" y="1637"/>
                    <a:pt x="913" y="1626"/>
                  </a:cubicBezTo>
                  <a:cubicBezTo>
                    <a:pt x="913" y="1614"/>
                    <a:pt x="904" y="1592"/>
                    <a:pt x="965" y="1600"/>
                  </a:cubicBezTo>
                  <a:cubicBezTo>
                    <a:pt x="1026" y="1607"/>
                    <a:pt x="1042" y="1587"/>
                    <a:pt x="1048" y="1603"/>
                  </a:cubicBezTo>
                  <a:cubicBezTo>
                    <a:pt x="1055" y="1620"/>
                    <a:pt x="1059" y="1620"/>
                    <a:pt x="1092" y="1620"/>
                  </a:cubicBezTo>
                  <a:cubicBezTo>
                    <a:pt x="1125" y="1620"/>
                    <a:pt x="1127" y="1588"/>
                    <a:pt x="1168" y="1607"/>
                  </a:cubicBezTo>
                  <a:cubicBezTo>
                    <a:pt x="1210" y="1626"/>
                    <a:pt x="1210" y="1614"/>
                    <a:pt x="1232" y="1592"/>
                  </a:cubicBezTo>
                  <a:cubicBezTo>
                    <a:pt x="1254" y="1570"/>
                    <a:pt x="1273" y="1555"/>
                    <a:pt x="1256" y="1527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6" name="Freeform 18"/>
            <p:cNvSpPr/>
            <p:nvPr/>
          </p:nvSpPr>
          <p:spPr bwMode="auto">
            <a:xfrm>
              <a:off x="3030" y="3028"/>
              <a:ext cx="700" cy="551"/>
            </a:xfrm>
            <a:custGeom>
              <a:avLst/>
              <a:gdLst>
                <a:gd name="T0" fmla="*/ 1227 w 1511"/>
                <a:gd name="T1" fmla="*/ 158 h 1190"/>
                <a:gd name="T2" fmla="*/ 1173 w 1511"/>
                <a:gd name="T3" fmla="*/ 104 h 1190"/>
                <a:gd name="T4" fmla="*/ 1123 w 1511"/>
                <a:gd name="T5" fmla="*/ 32 h 1190"/>
                <a:gd name="T6" fmla="*/ 1024 w 1511"/>
                <a:gd name="T7" fmla="*/ 35 h 1190"/>
                <a:gd name="T8" fmla="*/ 943 w 1511"/>
                <a:gd name="T9" fmla="*/ 43 h 1190"/>
                <a:gd name="T10" fmla="*/ 880 w 1511"/>
                <a:gd name="T11" fmla="*/ 89 h 1190"/>
                <a:gd name="T12" fmla="*/ 756 w 1511"/>
                <a:gd name="T13" fmla="*/ 180 h 1190"/>
                <a:gd name="T14" fmla="*/ 592 w 1511"/>
                <a:gd name="T15" fmla="*/ 139 h 1190"/>
                <a:gd name="T16" fmla="*/ 500 w 1511"/>
                <a:gd name="T17" fmla="*/ 191 h 1190"/>
                <a:gd name="T18" fmla="*/ 620 w 1511"/>
                <a:gd name="T19" fmla="*/ 287 h 1190"/>
                <a:gd name="T20" fmla="*/ 675 w 1511"/>
                <a:gd name="T21" fmla="*/ 361 h 1190"/>
                <a:gd name="T22" fmla="*/ 572 w 1511"/>
                <a:gd name="T23" fmla="*/ 389 h 1190"/>
                <a:gd name="T24" fmla="*/ 469 w 1511"/>
                <a:gd name="T25" fmla="*/ 393 h 1190"/>
                <a:gd name="T26" fmla="*/ 419 w 1511"/>
                <a:gd name="T27" fmla="*/ 398 h 1190"/>
                <a:gd name="T28" fmla="*/ 293 w 1511"/>
                <a:gd name="T29" fmla="*/ 504 h 1190"/>
                <a:gd name="T30" fmla="*/ 144 w 1511"/>
                <a:gd name="T31" fmla="*/ 523 h 1190"/>
                <a:gd name="T32" fmla="*/ 35 w 1511"/>
                <a:gd name="T33" fmla="*/ 549 h 1190"/>
                <a:gd name="T34" fmla="*/ 30 w 1511"/>
                <a:gd name="T35" fmla="*/ 630 h 1190"/>
                <a:gd name="T36" fmla="*/ 113 w 1511"/>
                <a:gd name="T37" fmla="*/ 704 h 1190"/>
                <a:gd name="T38" fmla="*/ 210 w 1511"/>
                <a:gd name="T39" fmla="*/ 678 h 1190"/>
                <a:gd name="T40" fmla="*/ 258 w 1511"/>
                <a:gd name="T41" fmla="*/ 790 h 1190"/>
                <a:gd name="T42" fmla="*/ 201 w 1511"/>
                <a:gd name="T43" fmla="*/ 953 h 1190"/>
                <a:gd name="T44" fmla="*/ 258 w 1511"/>
                <a:gd name="T45" fmla="*/ 1127 h 1190"/>
                <a:gd name="T46" fmla="*/ 376 w 1511"/>
                <a:gd name="T47" fmla="*/ 1138 h 1190"/>
                <a:gd name="T48" fmla="*/ 524 w 1511"/>
                <a:gd name="T49" fmla="*/ 1134 h 1190"/>
                <a:gd name="T50" fmla="*/ 673 w 1511"/>
                <a:gd name="T51" fmla="*/ 1112 h 1190"/>
                <a:gd name="T52" fmla="*/ 847 w 1511"/>
                <a:gd name="T53" fmla="*/ 1023 h 1190"/>
                <a:gd name="T54" fmla="*/ 970 w 1511"/>
                <a:gd name="T55" fmla="*/ 979 h 1190"/>
                <a:gd name="T56" fmla="*/ 1088 w 1511"/>
                <a:gd name="T57" fmla="*/ 1030 h 1190"/>
                <a:gd name="T58" fmla="*/ 1171 w 1511"/>
                <a:gd name="T59" fmla="*/ 956 h 1190"/>
                <a:gd name="T60" fmla="*/ 1302 w 1511"/>
                <a:gd name="T61" fmla="*/ 927 h 1190"/>
                <a:gd name="T62" fmla="*/ 1372 w 1511"/>
                <a:gd name="T63" fmla="*/ 860 h 1190"/>
                <a:gd name="T64" fmla="*/ 1489 w 1511"/>
                <a:gd name="T65" fmla="*/ 819 h 1190"/>
                <a:gd name="T66" fmla="*/ 1468 w 1511"/>
                <a:gd name="T67" fmla="*/ 671 h 1190"/>
                <a:gd name="T68" fmla="*/ 1472 w 1511"/>
                <a:gd name="T69" fmla="*/ 593 h 1190"/>
                <a:gd name="T70" fmla="*/ 1393 w 1511"/>
                <a:gd name="T71" fmla="*/ 512 h 1190"/>
                <a:gd name="T72" fmla="*/ 1341 w 1511"/>
                <a:gd name="T73" fmla="*/ 486 h 1190"/>
                <a:gd name="T74" fmla="*/ 1437 w 1511"/>
                <a:gd name="T75" fmla="*/ 345 h 1190"/>
                <a:gd name="T76" fmla="*/ 1402 w 1511"/>
                <a:gd name="T77" fmla="*/ 200 h 1190"/>
                <a:gd name="T78" fmla="*/ 1352 w 1511"/>
                <a:gd name="T79" fmla="*/ 222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1" h="1190">
                  <a:moveTo>
                    <a:pt x="1275" y="219"/>
                  </a:moveTo>
                  <a:cubicBezTo>
                    <a:pt x="1234" y="202"/>
                    <a:pt x="1240" y="182"/>
                    <a:pt x="1227" y="158"/>
                  </a:cubicBezTo>
                  <a:cubicBezTo>
                    <a:pt x="1214" y="134"/>
                    <a:pt x="1195" y="132"/>
                    <a:pt x="1171" y="128"/>
                  </a:cubicBezTo>
                  <a:cubicBezTo>
                    <a:pt x="1147" y="124"/>
                    <a:pt x="1162" y="121"/>
                    <a:pt x="1173" y="104"/>
                  </a:cubicBezTo>
                  <a:cubicBezTo>
                    <a:pt x="1184" y="87"/>
                    <a:pt x="1160" y="80"/>
                    <a:pt x="1160" y="65"/>
                  </a:cubicBezTo>
                  <a:cubicBezTo>
                    <a:pt x="1160" y="50"/>
                    <a:pt x="1151" y="33"/>
                    <a:pt x="1123" y="32"/>
                  </a:cubicBezTo>
                  <a:cubicBezTo>
                    <a:pt x="1094" y="30"/>
                    <a:pt x="1083" y="33"/>
                    <a:pt x="1066" y="54"/>
                  </a:cubicBezTo>
                  <a:cubicBezTo>
                    <a:pt x="1048" y="74"/>
                    <a:pt x="1029" y="54"/>
                    <a:pt x="1024" y="35"/>
                  </a:cubicBezTo>
                  <a:cubicBezTo>
                    <a:pt x="1020" y="17"/>
                    <a:pt x="991" y="11"/>
                    <a:pt x="965" y="6"/>
                  </a:cubicBezTo>
                  <a:cubicBezTo>
                    <a:pt x="939" y="0"/>
                    <a:pt x="924" y="24"/>
                    <a:pt x="943" y="43"/>
                  </a:cubicBezTo>
                  <a:cubicBezTo>
                    <a:pt x="963" y="61"/>
                    <a:pt x="954" y="76"/>
                    <a:pt x="941" y="95"/>
                  </a:cubicBezTo>
                  <a:cubicBezTo>
                    <a:pt x="928" y="113"/>
                    <a:pt x="913" y="115"/>
                    <a:pt x="880" y="89"/>
                  </a:cubicBezTo>
                  <a:cubicBezTo>
                    <a:pt x="847" y="63"/>
                    <a:pt x="823" y="113"/>
                    <a:pt x="784" y="119"/>
                  </a:cubicBezTo>
                  <a:cubicBezTo>
                    <a:pt x="745" y="124"/>
                    <a:pt x="784" y="156"/>
                    <a:pt x="756" y="180"/>
                  </a:cubicBezTo>
                  <a:cubicBezTo>
                    <a:pt x="727" y="204"/>
                    <a:pt x="688" y="191"/>
                    <a:pt x="657" y="187"/>
                  </a:cubicBezTo>
                  <a:cubicBezTo>
                    <a:pt x="627" y="184"/>
                    <a:pt x="620" y="161"/>
                    <a:pt x="592" y="139"/>
                  </a:cubicBezTo>
                  <a:cubicBezTo>
                    <a:pt x="563" y="117"/>
                    <a:pt x="570" y="146"/>
                    <a:pt x="555" y="163"/>
                  </a:cubicBezTo>
                  <a:cubicBezTo>
                    <a:pt x="539" y="180"/>
                    <a:pt x="518" y="176"/>
                    <a:pt x="500" y="191"/>
                  </a:cubicBezTo>
                  <a:cubicBezTo>
                    <a:pt x="483" y="206"/>
                    <a:pt x="504" y="235"/>
                    <a:pt x="531" y="254"/>
                  </a:cubicBezTo>
                  <a:cubicBezTo>
                    <a:pt x="557" y="272"/>
                    <a:pt x="579" y="287"/>
                    <a:pt x="620" y="287"/>
                  </a:cubicBezTo>
                  <a:cubicBezTo>
                    <a:pt x="662" y="287"/>
                    <a:pt x="642" y="300"/>
                    <a:pt x="644" y="317"/>
                  </a:cubicBezTo>
                  <a:cubicBezTo>
                    <a:pt x="646" y="334"/>
                    <a:pt x="660" y="341"/>
                    <a:pt x="675" y="361"/>
                  </a:cubicBezTo>
                  <a:cubicBezTo>
                    <a:pt x="690" y="382"/>
                    <a:pt x="662" y="384"/>
                    <a:pt x="635" y="382"/>
                  </a:cubicBezTo>
                  <a:cubicBezTo>
                    <a:pt x="609" y="380"/>
                    <a:pt x="596" y="389"/>
                    <a:pt x="572" y="389"/>
                  </a:cubicBezTo>
                  <a:cubicBezTo>
                    <a:pt x="548" y="389"/>
                    <a:pt x="548" y="399"/>
                    <a:pt x="522" y="410"/>
                  </a:cubicBezTo>
                  <a:cubicBezTo>
                    <a:pt x="496" y="421"/>
                    <a:pt x="483" y="408"/>
                    <a:pt x="469" y="393"/>
                  </a:cubicBezTo>
                  <a:cubicBezTo>
                    <a:pt x="456" y="378"/>
                    <a:pt x="450" y="387"/>
                    <a:pt x="437" y="399"/>
                  </a:cubicBezTo>
                  <a:cubicBezTo>
                    <a:pt x="433" y="402"/>
                    <a:pt x="426" y="401"/>
                    <a:pt x="419" y="398"/>
                  </a:cubicBezTo>
                  <a:cubicBezTo>
                    <a:pt x="414" y="430"/>
                    <a:pt x="409" y="486"/>
                    <a:pt x="384" y="489"/>
                  </a:cubicBezTo>
                  <a:cubicBezTo>
                    <a:pt x="358" y="493"/>
                    <a:pt x="341" y="497"/>
                    <a:pt x="293" y="504"/>
                  </a:cubicBezTo>
                  <a:cubicBezTo>
                    <a:pt x="245" y="512"/>
                    <a:pt x="240" y="508"/>
                    <a:pt x="175" y="493"/>
                  </a:cubicBezTo>
                  <a:cubicBezTo>
                    <a:pt x="109" y="478"/>
                    <a:pt x="175" y="493"/>
                    <a:pt x="144" y="523"/>
                  </a:cubicBezTo>
                  <a:cubicBezTo>
                    <a:pt x="113" y="552"/>
                    <a:pt x="113" y="526"/>
                    <a:pt x="96" y="493"/>
                  </a:cubicBezTo>
                  <a:cubicBezTo>
                    <a:pt x="79" y="460"/>
                    <a:pt x="70" y="504"/>
                    <a:pt x="35" y="549"/>
                  </a:cubicBezTo>
                  <a:cubicBezTo>
                    <a:pt x="0" y="593"/>
                    <a:pt x="9" y="571"/>
                    <a:pt x="35" y="593"/>
                  </a:cubicBezTo>
                  <a:cubicBezTo>
                    <a:pt x="61" y="615"/>
                    <a:pt x="52" y="619"/>
                    <a:pt x="30" y="630"/>
                  </a:cubicBezTo>
                  <a:cubicBezTo>
                    <a:pt x="9" y="641"/>
                    <a:pt x="26" y="686"/>
                    <a:pt x="52" y="704"/>
                  </a:cubicBezTo>
                  <a:cubicBezTo>
                    <a:pt x="79" y="723"/>
                    <a:pt x="113" y="727"/>
                    <a:pt x="113" y="704"/>
                  </a:cubicBezTo>
                  <a:cubicBezTo>
                    <a:pt x="113" y="682"/>
                    <a:pt x="140" y="689"/>
                    <a:pt x="153" y="701"/>
                  </a:cubicBezTo>
                  <a:cubicBezTo>
                    <a:pt x="166" y="712"/>
                    <a:pt x="183" y="675"/>
                    <a:pt x="210" y="678"/>
                  </a:cubicBezTo>
                  <a:cubicBezTo>
                    <a:pt x="236" y="682"/>
                    <a:pt x="240" y="708"/>
                    <a:pt x="258" y="723"/>
                  </a:cubicBezTo>
                  <a:cubicBezTo>
                    <a:pt x="275" y="738"/>
                    <a:pt x="275" y="767"/>
                    <a:pt x="258" y="790"/>
                  </a:cubicBezTo>
                  <a:cubicBezTo>
                    <a:pt x="240" y="812"/>
                    <a:pt x="236" y="812"/>
                    <a:pt x="201" y="856"/>
                  </a:cubicBezTo>
                  <a:cubicBezTo>
                    <a:pt x="166" y="901"/>
                    <a:pt x="201" y="927"/>
                    <a:pt x="201" y="953"/>
                  </a:cubicBezTo>
                  <a:cubicBezTo>
                    <a:pt x="201" y="979"/>
                    <a:pt x="258" y="1005"/>
                    <a:pt x="284" y="1027"/>
                  </a:cubicBezTo>
                  <a:cubicBezTo>
                    <a:pt x="310" y="1049"/>
                    <a:pt x="297" y="1093"/>
                    <a:pt x="258" y="1127"/>
                  </a:cubicBezTo>
                  <a:cubicBezTo>
                    <a:pt x="218" y="1160"/>
                    <a:pt x="262" y="1179"/>
                    <a:pt x="306" y="1179"/>
                  </a:cubicBezTo>
                  <a:cubicBezTo>
                    <a:pt x="349" y="1179"/>
                    <a:pt x="358" y="1160"/>
                    <a:pt x="376" y="1138"/>
                  </a:cubicBezTo>
                  <a:cubicBezTo>
                    <a:pt x="393" y="1116"/>
                    <a:pt x="397" y="1101"/>
                    <a:pt x="432" y="1097"/>
                  </a:cubicBezTo>
                  <a:cubicBezTo>
                    <a:pt x="467" y="1093"/>
                    <a:pt x="498" y="1138"/>
                    <a:pt x="524" y="1134"/>
                  </a:cubicBezTo>
                  <a:cubicBezTo>
                    <a:pt x="550" y="1131"/>
                    <a:pt x="581" y="1145"/>
                    <a:pt x="616" y="1168"/>
                  </a:cubicBezTo>
                  <a:cubicBezTo>
                    <a:pt x="651" y="1190"/>
                    <a:pt x="673" y="1149"/>
                    <a:pt x="673" y="1112"/>
                  </a:cubicBezTo>
                  <a:cubicBezTo>
                    <a:pt x="673" y="1075"/>
                    <a:pt x="738" y="1086"/>
                    <a:pt x="760" y="1064"/>
                  </a:cubicBezTo>
                  <a:cubicBezTo>
                    <a:pt x="782" y="1042"/>
                    <a:pt x="799" y="1027"/>
                    <a:pt x="847" y="1023"/>
                  </a:cubicBezTo>
                  <a:cubicBezTo>
                    <a:pt x="895" y="1019"/>
                    <a:pt x="882" y="990"/>
                    <a:pt x="922" y="953"/>
                  </a:cubicBezTo>
                  <a:cubicBezTo>
                    <a:pt x="961" y="916"/>
                    <a:pt x="952" y="945"/>
                    <a:pt x="970" y="979"/>
                  </a:cubicBezTo>
                  <a:cubicBezTo>
                    <a:pt x="987" y="1012"/>
                    <a:pt x="1018" y="1012"/>
                    <a:pt x="1035" y="1001"/>
                  </a:cubicBezTo>
                  <a:cubicBezTo>
                    <a:pt x="1053" y="990"/>
                    <a:pt x="1061" y="1005"/>
                    <a:pt x="1088" y="1030"/>
                  </a:cubicBezTo>
                  <a:cubicBezTo>
                    <a:pt x="1114" y="1056"/>
                    <a:pt x="1114" y="1019"/>
                    <a:pt x="1144" y="1012"/>
                  </a:cubicBezTo>
                  <a:cubicBezTo>
                    <a:pt x="1175" y="1005"/>
                    <a:pt x="1162" y="982"/>
                    <a:pt x="1171" y="956"/>
                  </a:cubicBezTo>
                  <a:cubicBezTo>
                    <a:pt x="1179" y="930"/>
                    <a:pt x="1219" y="923"/>
                    <a:pt x="1249" y="942"/>
                  </a:cubicBezTo>
                  <a:cubicBezTo>
                    <a:pt x="1280" y="960"/>
                    <a:pt x="1293" y="953"/>
                    <a:pt x="1302" y="927"/>
                  </a:cubicBezTo>
                  <a:cubicBezTo>
                    <a:pt x="1310" y="901"/>
                    <a:pt x="1328" y="916"/>
                    <a:pt x="1372" y="916"/>
                  </a:cubicBezTo>
                  <a:cubicBezTo>
                    <a:pt x="1415" y="916"/>
                    <a:pt x="1372" y="890"/>
                    <a:pt x="1372" y="860"/>
                  </a:cubicBezTo>
                  <a:cubicBezTo>
                    <a:pt x="1372" y="830"/>
                    <a:pt x="1420" y="834"/>
                    <a:pt x="1437" y="849"/>
                  </a:cubicBezTo>
                  <a:cubicBezTo>
                    <a:pt x="1455" y="864"/>
                    <a:pt x="1468" y="853"/>
                    <a:pt x="1489" y="819"/>
                  </a:cubicBezTo>
                  <a:cubicBezTo>
                    <a:pt x="1511" y="786"/>
                    <a:pt x="1494" y="756"/>
                    <a:pt x="1485" y="745"/>
                  </a:cubicBezTo>
                  <a:cubicBezTo>
                    <a:pt x="1476" y="734"/>
                    <a:pt x="1450" y="693"/>
                    <a:pt x="1468" y="671"/>
                  </a:cubicBezTo>
                  <a:cubicBezTo>
                    <a:pt x="1485" y="649"/>
                    <a:pt x="1494" y="656"/>
                    <a:pt x="1481" y="638"/>
                  </a:cubicBezTo>
                  <a:cubicBezTo>
                    <a:pt x="1468" y="619"/>
                    <a:pt x="1450" y="604"/>
                    <a:pt x="1472" y="593"/>
                  </a:cubicBezTo>
                  <a:cubicBezTo>
                    <a:pt x="1494" y="582"/>
                    <a:pt x="1489" y="571"/>
                    <a:pt x="1485" y="526"/>
                  </a:cubicBezTo>
                  <a:cubicBezTo>
                    <a:pt x="1481" y="482"/>
                    <a:pt x="1437" y="519"/>
                    <a:pt x="1393" y="512"/>
                  </a:cubicBezTo>
                  <a:cubicBezTo>
                    <a:pt x="1350" y="504"/>
                    <a:pt x="1363" y="549"/>
                    <a:pt x="1323" y="534"/>
                  </a:cubicBezTo>
                  <a:cubicBezTo>
                    <a:pt x="1284" y="519"/>
                    <a:pt x="1319" y="512"/>
                    <a:pt x="1341" y="486"/>
                  </a:cubicBezTo>
                  <a:cubicBezTo>
                    <a:pt x="1363" y="460"/>
                    <a:pt x="1415" y="426"/>
                    <a:pt x="1450" y="419"/>
                  </a:cubicBezTo>
                  <a:cubicBezTo>
                    <a:pt x="1485" y="411"/>
                    <a:pt x="1459" y="378"/>
                    <a:pt x="1437" y="345"/>
                  </a:cubicBezTo>
                  <a:cubicBezTo>
                    <a:pt x="1415" y="311"/>
                    <a:pt x="1411" y="300"/>
                    <a:pt x="1424" y="263"/>
                  </a:cubicBezTo>
                  <a:cubicBezTo>
                    <a:pt x="1437" y="226"/>
                    <a:pt x="1428" y="230"/>
                    <a:pt x="1402" y="200"/>
                  </a:cubicBezTo>
                  <a:cubicBezTo>
                    <a:pt x="1401" y="199"/>
                    <a:pt x="1401" y="199"/>
                    <a:pt x="1400" y="198"/>
                  </a:cubicBezTo>
                  <a:cubicBezTo>
                    <a:pt x="1384" y="208"/>
                    <a:pt x="1373" y="217"/>
                    <a:pt x="1352" y="222"/>
                  </a:cubicBezTo>
                  <a:cubicBezTo>
                    <a:pt x="1319" y="232"/>
                    <a:pt x="1317" y="235"/>
                    <a:pt x="1275" y="21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7" name="Freeform 19"/>
            <p:cNvSpPr/>
            <p:nvPr/>
          </p:nvSpPr>
          <p:spPr bwMode="auto">
            <a:xfrm>
              <a:off x="2330" y="2463"/>
              <a:ext cx="1424" cy="954"/>
            </a:xfrm>
            <a:custGeom>
              <a:avLst/>
              <a:gdLst>
                <a:gd name="T0" fmla="*/ 3008 w 3074"/>
                <a:gd name="T1" fmla="*/ 534 h 2060"/>
                <a:gd name="T2" fmla="*/ 2766 w 3074"/>
                <a:gd name="T3" fmla="*/ 507 h 2060"/>
                <a:gd name="T4" fmla="*/ 2572 w 3074"/>
                <a:gd name="T5" fmla="*/ 454 h 2060"/>
                <a:gd name="T6" fmla="*/ 2399 w 3074"/>
                <a:gd name="T7" fmla="*/ 412 h 2060"/>
                <a:gd name="T8" fmla="*/ 2274 w 3074"/>
                <a:gd name="T9" fmla="*/ 354 h 2060"/>
                <a:gd name="T10" fmla="*/ 2007 w 3074"/>
                <a:gd name="T11" fmla="*/ 313 h 2060"/>
                <a:gd name="T12" fmla="*/ 1797 w 3074"/>
                <a:gd name="T13" fmla="*/ 402 h 2060"/>
                <a:gd name="T14" fmla="*/ 1646 w 3074"/>
                <a:gd name="T15" fmla="*/ 276 h 2060"/>
                <a:gd name="T16" fmla="*/ 1524 w 3074"/>
                <a:gd name="T17" fmla="*/ 248 h 2060"/>
                <a:gd name="T18" fmla="*/ 1413 w 3074"/>
                <a:gd name="T19" fmla="*/ 129 h 2060"/>
                <a:gd name="T20" fmla="*/ 1264 w 3074"/>
                <a:gd name="T21" fmla="*/ 22 h 2060"/>
                <a:gd name="T22" fmla="*/ 1179 w 3074"/>
                <a:gd name="T23" fmla="*/ 136 h 2060"/>
                <a:gd name="T24" fmla="*/ 1148 w 3074"/>
                <a:gd name="T25" fmla="*/ 292 h 2060"/>
                <a:gd name="T26" fmla="*/ 934 w 3074"/>
                <a:gd name="T27" fmla="*/ 244 h 2060"/>
                <a:gd name="T28" fmla="*/ 698 w 3074"/>
                <a:gd name="T29" fmla="*/ 374 h 2060"/>
                <a:gd name="T30" fmla="*/ 463 w 3074"/>
                <a:gd name="T31" fmla="*/ 267 h 2060"/>
                <a:gd name="T32" fmla="*/ 235 w 3074"/>
                <a:gd name="T33" fmla="*/ 222 h 2060"/>
                <a:gd name="T34" fmla="*/ 48 w 3074"/>
                <a:gd name="T35" fmla="*/ 352 h 2060"/>
                <a:gd name="T36" fmla="*/ 200 w 3074"/>
                <a:gd name="T37" fmla="*/ 467 h 2060"/>
                <a:gd name="T38" fmla="*/ 345 w 3074"/>
                <a:gd name="T39" fmla="*/ 734 h 2060"/>
                <a:gd name="T40" fmla="*/ 371 w 3074"/>
                <a:gd name="T41" fmla="*/ 934 h 2060"/>
                <a:gd name="T42" fmla="*/ 386 w 3074"/>
                <a:gd name="T43" fmla="*/ 1233 h 2060"/>
                <a:gd name="T44" fmla="*/ 480 w 3074"/>
                <a:gd name="T45" fmla="*/ 1501 h 2060"/>
                <a:gd name="T46" fmla="*/ 624 w 3074"/>
                <a:gd name="T47" fmla="*/ 1475 h 2060"/>
                <a:gd name="T48" fmla="*/ 886 w 3074"/>
                <a:gd name="T49" fmla="*/ 1760 h 2060"/>
                <a:gd name="T50" fmla="*/ 1004 w 3074"/>
                <a:gd name="T51" fmla="*/ 2012 h 2060"/>
                <a:gd name="T52" fmla="*/ 1271 w 3074"/>
                <a:gd name="T53" fmla="*/ 2009 h 2060"/>
                <a:gd name="T54" fmla="*/ 1332 w 3074"/>
                <a:gd name="T55" fmla="*/ 1782 h 2060"/>
                <a:gd name="T56" fmla="*/ 1463 w 3074"/>
                <a:gd name="T57" fmla="*/ 1549 h 2060"/>
                <a:gd name="T58" fmla="*/ 1655 w 3074"/>
                <a:gd name="T59" fmla="*/ 1397 h 2060"/>
                <a:gd name="T60" fmla="*/ 1694 w 3074"/>
                <a:gd name="T61" fmla="*/ 1549 h 2060"/>
                <a:gd name="T62" fmla="*/ 1904 w 3074"/>
                <a:gd name="T63" fmla="*/ 1545 h 2060"/>
                <a:gd name="T64" fmla="*/ 1948 w 3074"/>
                <a:gd name="T65" fmla="*/ 1618 h 2060"/>
                <a:gd name="T66" fmla="*/ 2083 w 3074"/>
                <a:gd name="T67" fmla="*/ 1608 h 2060"/>
                <a:gd name="T68" fmla="*/ 2155 w 3074"/>
                <a:gd name="T69" fmla="*/ 1536 h 2060"/>
                <a:gd name="T70" fmla="*/ 2011 w 3074"/>
                <a:gd name="T71" fmla="*/ 1410 h 2060"/>
                <a:gd name="T72" fmla="*/ 2168 w 3074"/>
                <a:gd name="T73" fmla="*/ 1406 h 2060"/>
                <a:gd name="T74" fmla="*/ 2391 w 3074"/>
                <a:gd name="T75" fmla="*/ 1308 h 2060"/>
                <a:gd name="T76" fmla="*/ 2476 w 3074"/>
                <a:gd name="T77" fmla="*/ 1225 h 2060"/>
                <a:gd name="T78" fmla="*/ 2634 w 3074"/>
                <a:gd name="T79" fmla="*/ 1251 h 2060"/>
                <a:gd name="T80" fmla="*/ 2682 w 3074"/>
                <a:gd name="T81" fmla="*/ 1347 h 2060"/>
                <a:gd name="T82" fmla="*/ 2863 w 3074"/>
                <a:gd name="T83" fmla="*/ 1441 h 2060"/>
                <a:gd name="T84" fmla="*/ 2891 w 3074"/>
                <a:gd name="T85" fmla="*/ 1230 h 2060"/>
                <a:gd name="T86" fmla="*/ 2785 w 3074"/>
                <a:gd name="T87" fmla="*/ 1126 h 2060"/>
                <a:gd name="T88" fmla="*/ 2697 w 3074"/>
                <a:gd name="T89" fmla="*/ 982 h 2060"/>
                <a:gd name="T90" fmla="*/ 2720 w 3074"/>
                <a:gd name="T91" fmla="*/ 873 h 2060"/>
                <a:gd name="T92" fmla="*/ 2946 w 3074"/>
                <a:gd name="T93" fmla="*/ 821 h 2060"/>
                <a:gd name="T94" fmla="*/ 3057 w 3074"/>
                <a:gd name="T95" fmla="*/ 643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74" h="2060">
                  <a:moveTo>
                    <a:pt x="3057" y="643"/>
                  </a:moveTo>
                  <a:cubicBezTo>
                    <a:pt x="3041" y="612"/>
                    <a:pt x="3008" y="604"/>
                    <a:pt x="3011" y="584"/>
                  </a:cubicBezTo>
                  <a:cubicBezTo>
                    <a:pt x="3015" y="565"/>
                    <a:pt x="3038" y="532"/>
                    <a:pt x="3008" y="534"/>
                  </a:cubicBezTo>
                  <a:cubicBezTo>
                    <a:pt x="2979" y="537"/>
                    <a:pt x="2936" y="520"/>
                    <a:pt x="2900" y="537"/>
                  </a:cubicBezTo>
                  <a:cubicBezTo>
                    <a:pt x="2864" y="554"/>
                    <a:pt x="2848" y="570"/>
                    <a:pt x="2818" y="543"/>
                  </a:cubicBezTo>
                  <a:cubicBezTo>
                    <a:pt x="2789" y="515"/>
                    <a:pt x="2802" y="504"/>
                    <a:pt x="2766" y="507"/>
                  </a:cubicBezTo>
                  <a:cubicBezTo>
                    <a:pt x="2730" y="509"/>
                    <a:pt x="2717" y="507"/>
                    <a:pt x="2700" y="490"/>
                  </a:cubicBezTo>
                  <a:cubicBezTo>
                    <a:pt x="2684" y="473"/>
                    <a:pt x="2661" y="454"/>
                    <a:pt x="2638" y="454"/>
                  </a:cubicBezTo>
                  <a:cubicBezTo>
                    <a:pt x="2615" y="454"/>
                    <a:pt x="2599" y="434"/>
                    <a:pt x="2572" y="454"/>
                  </a:cubicBezTo>
                  <a:cubicBezTo>
                    <a:pt x="2546" y="473"/>
                    <a:pt x="2523" y="490"/>
                    <a:pt x="2497" y="468"/>
                  </a:cubicBezTo>
                  <a:cubicBezTo>
                    <a:pt x="2471" y="445"/>
                    <a:pt x="2451" y="418"/>
                    <a:pt x="2435" y="423"/>
                  </a:cubicBezTo>
                  <a:cubicBezTo>
                    <a:pt x="2418" y="429"/>
                    <a:pt x="2409" y="429"/>
                    <a:pt x="2399" y="412"/>
                  </a:cubicBezTo>
                  <a:cubicBezTo>
                    <a:pt x="2389" y="395"/>
                    <a:pt x="2382" y="393"/>
                    <a:pt x="2363" y="401"/>
                  </a:cubicBezTo>
                  <a:cubicBezTo>
                    <a:pt x="2343" y="409"/>
                    <a:pt x="2327" y="420"/>
                    <a:pt x="2310" y="401"/>
                  </a:cubicBezTo>
                  <a:cubicBezTo>
                    <a:pt x="2294" y="381"/>
                    <a:pt x="2317" y="351"/>
                    <a:pt x="2274" y="354"/>
                  </a:cubicBezTo>
                  <a:cubicBezTo>
                    <a:pt x="2232" y="356"/>
                    <a:pt x="2210" y="348"/>
                    <a:pt x="2175" y="367"/>
                  </a:cubicBezTo>
                  <a:cubicBezTo>
                    <a:pt x="2140" y="385"/>
                    <a:pt x="2098" y="409"/>
                    <a:pt x="2070" y="378"/>
                  </a:cubicBezTo>
                  <a:cubicBezTo>
                    <a:pt x="2042" y="346"/>
                    <a:pt x="2039" y="313"/>
                    <a:pt x="2007" y="313"/>
                  </a:cubicBezTo>
                  <a:cubicBezTo>
                    <a:pt x="1974" y="313"/>
                    <a:pt x="1917" y="304"/>
                    <a:pt x="1915" y="320"/>
                  </a:cubicBezTo>
                  <a:cubicBezTo>
                    <a:pt x="1913" y="337"/>
                    <a:pt x="1935" y="376"/>
                    <a:pt x="1884" y="393"/>
                  </a:cubicBezTo>
                  <a:cubicBezTo>
                    <a:pt x="1834" y="409"/>
                    <a:pt x="1845" y="420"/>
                    <a:pt x="1797" y="402"/>
                  </a:cubicBezTo>
                  <a:cubicBezTo>
                    <a:pt x="1749" y="383"/>
                    <a:pt x="1747" y="402"/>
                    <a:pt x="1721" y="385"/>
                  </a:cubicBezTo>
                  <a:cubicBezTo>
                    <a:pt x="1694" y="368"/>
                    <a:pt x="1673" y="365"/>
                    <a:pt x="1670" y="344"/>
                  </a:cubicBezTo>
                  <a:cubicBezTo>
                    <a:pt x="1668" y="324"/>
                    <a:pt x="1673" y="296"/>
                    <a:pt x="1646" y="276"/>
                  </a:cubicBezTo>
                  <a:cubicBezTo>
                    <a:pt x="1620" y="255"/>
                    <a:pt x="1653" y="242"/>
                    <a:pt x="1629" y="228"/>
                  </a:cubicBezTo>
                  <a:cubicBezTo>
                    <a:pt x="1605" y="213"/>
                    <a:pt x="1587" y="222"/>
                    <a:pt x="1574" y="239"/>
                  </a:cubicBezTo>
                  <a:cubicBezTo>
                    <a:pt x="1561" y="255"/>
                    <a:pt x="1541" y="261"/>
                    <a:pt x="1524" y="248"/>
                  </a:cubicBezTo>
                  <a:cubicBezTo>
                    <a:pt x="1507" y="235"/>
                    <a:pt x="1496" y="218"/>
                    <a:pt x="1474" y="202"/>
                  </a:cubicBezTo>
                  <a:cubicBezTo>
                    <a:pt x="1452" y="185"/>
                    <a:pt x="1439" y="187"/>
                    <a:pt x="1437" y="172"/>
                  </a:cubicBezTo>
                  <a:cubicBezTo>
                    <a:pt x="1434" y="157"/>
                    <a:pt x="1448" y="133"/>
                    <a:pt x="1413" y="129"/>
                  </a:cubicBezTo>
                  <a:cubicBezTo>
                    <a:pt x="1378" y="126"/>
                    <a:pt x="1367" y="128"/>
                    <a:pt x="1367" y="105"/>
                  </a:cubicBezTo>
                  <a:cubicBezTo>
                    <a:pt x="1367" y="83"/>
                    <a:pt x="1378" y="20"/>
                    <a:pt x="1345" y="14"/>
                  </a:cubicBezTo>
                  <a:cubicBezTo>
                    <a:pt x="1312" y="9"/>
                    <a:pt x="1314" y="0"/>
                    <a:pt x="1264" y="22"/>
                  </a:cubicBezTo>
                  <a:cubicBezTo>
                    <a:pt x="1214" y="44"/>
                    <a:pt x="1214" y="50"/>
                    <a:pt x="1194" y="50"/>
                  </a:cubicBezTo>
                  <a:cubicBezTo>
                    <a:pt x="1175" y="50"/>
                    <a:pt x="1142" y="59"/>
                    <a:pt x="1146" y="79"/>
                  </a:cubicBezTo>
                  <a:cubicBezTo>
                    <a:pt x="1149" y="95"/>
                    <a:pt x="1172" y="115"/>
                    <a:pt x="1179" y="136"/>
                  </a:cubicBezTo>
                  <a:cubicBezTo>
                    <a:pt x="1196" y="137"/>
                    <a:pt x="1207" y="142"/>
                    <a:pt x="1210" y="166"/>
                  </a:cubicBezTo>
                  <a:cubicBezTo>
                    <a:pt x="1214" y="211"/>
                    <a:pt x="1196" y="226"/>
                    <a:pt x="1196" y="255"/>
                  </a:cubicBezTo>
                  <a:cubicBezTo>
                    <a:pt x="1196" y="285"/>
                    <a:pt x="1166" y="318"/>
                    <a:pt x="1148" y="292"/>
                  </a:cubicBezTo>
                  <a:cubicBezTo>
                    <a:pt x="1131" y="267"/>
                    <a:pt x="1113" y="233"/>
                    <a:pt x="1087" y="263"/>
                  </a:cubicBezTo>
                  <a:cubicBezTo>
                    <a:pt x="1061" y="292"/>
                    <a:pt x="1030" y="318"/>
                    <a:pt x="1004" y="285"/>
                  </a:cubicBezTo>
                  <a:cubicBezTo>
                    <a:pt x="978" y="252"/>
                    <a:pt x="965" y="222"/>
                    <a:pt x="934" y="244"/>
                  </a:cubicBezTo>
                  <a:cubicBezTo>
                    <a:pt x="904" y="267"/>
                    <a:pt x="860" y="292"/>
                    <a:pt x="860" y="322"/>
                  </a:cubicBezTo>
                  <a:cubicBezTo>
                    <a:pt x="860" y="352"/>
                    <a:pt x="878" y="404"/>
                    <a:pt x="825" y="404"/>
                  </a:cubicBezTo>
                  <a:cubicBezTo>
                    <a:pt x="773" y="404"/>
                    <a:pt x="729" y="407"/>
                    <a:pt x="698" y="374"/>
                  </a:cubicBezTo>
                  <a:cubicBezTo>
                    <a:pt x="668" y="341"/>
                    <a:pt x="624" y="304"/>
                    <a:pt x="611" y="274"/>
                  </a:cubicBezTo>
                  <a:cubicBezTo>
                    <a:pt x="598" y="244"/>
                    <a:pt x="576" y="215"/>
                    <a:pt x="546" y="233"/>
                  </a:cubicBezTo>
                  <a:cubicBezTo>
                    <a:pt x="515" y="252"/>
                    <a:pt x="493" y="292"/>
                    <a:pt x="463" y="267"/>
                  </a:cubicBezTo>
                  <a:cubicBezTo>
                    <a:pt x="432" y="241"/>
                    <a:pt x="414" y="259"/>
                    <a:pt x="388" y="233"/>
                  </a:cubicBezTo>
                  <a:cubicBezTo>
                    <a:pt x="362" y="207"/>
                    <a:pt x="345" y="189"/>
                    <a:pt x="323" y="207"/>
                  </a:cubicBezTo>
                  <a:cubicBezTo>
                    <a:pt x="301" y="226"/>
                    <a:pt x="257" y="222"/>
                    <a:pt x="235" y="222"/>
                  </a:cubicBezTo>
                  <a:cubicBezTo>
                    <a:pt x="214" y="222"/>
                    <a:pt x="157" y="204"/>
                    <a:pt x="117" y="222"/>
                  </a:cubicBezTo>
                  <a:cubicBezTo>
                    <a:pt x="78" y="241"/>
                    <a:pt x="65" y="252"/>
                    <a:pt x="52" y="267"/>
                  </a:cubicBezTo>
                  <a:cubicBezTo>
                    <a:pt x="39" y="281"/>
                    <a:pt x="74" y="341"/>
                    <a:pt x="48" y="352"/>
                  </a:cubicBezTo>
                  <a:cubicBezTo>
                    <a:pt x="21" y="363"/>
                    <a:pt x="0" y="381"/>
                    <a:pt x="34" y="389"/>
                  </a:cubicBezTo>
                  <a:cubicBezTo>
                    <a:pt x="69" y="396"/>
                    <a:pt x="109" y="426"/>
                    <a:pt x="135" y="430"/>
                  </a:cubicBezTo>
                  <a:cubicBezTo>
                    <a:pt x="161" y="433"/>
                    <a:pt x="192" y="418"/>
                    <a:pt x="200" y="467"/>
                  </a:cubicBezTo>
                  <a:cubicBezTo>
                    <a:pt x="209" y="515"/>
                    <a:pt x="253" y="530"/>
                    <a:pt x="257" y="570"/>
                  </a:cubicBezTo>
                  <a:cubicBezTo>
                    <a:pt x="262" y="611"/>
                    <a:pt x="266" y="626"/>
                    <a:pt x="297" y="652"/>
                  </a:cubicBezTo>
                  <a:cubicBezTo>
                    <a:pt x="327" y="678"/>
                    <a:pt x="393" y="722"/>
                    <a:pt x="345" y="734"/>
                  </a:cubicBezTo>
                  <a:cubicBezTo>
                    <a:pt x="297" y="745"/>
                    <a:pt x="262" y="737"/>
                    <a:pt x="283" y="767"/>
                  </a:cubicBezTo>
                  <a:cubicBezTo>
                    <a:pt x="305" y="797"/>
                    <a:pt x="340" y="804"/>
                    <a:pt x="345" y="834"/>
                  </a:cubicBezTo>
                  <a:cubicBezTo>
                    <a:pt x="349" y="863"/>
                    <a:pt x="366" y="893"/>
                    <a:pt x="371" y="934"/>
                  </a:cubicBezTo>
                  <a:cubicBezTo>
                    <a:pt x="375" y="974"/>
                    <a:pt x="371" y="986"/>
                    <a:pt x="375" y="1023"/>
                  </a:cubicBezTo>
                  <a:cubicBezTo>
                    <a:pt x="380" y="1060"/>
                    <a:pt x="362" y="1138"/>
                    <a:pt x="371" y="1171"/>
                  </a:cubicBezTo>
                  <a:cubicBezTo>
                    <a:pt x="379" y="1201"/>
                    <a:pt x="405" y="1216"/>
                    <a:pt x="386" y="1233"/>
                  </a:cubicBezTo>
                  <a:cubicBezTo>
                    <a:pt x="406" y="1256"/>
                    <a:pt x="406" y="1276"/>
                    <a:pt x="406" y="1301"/>
                  </a:cubicBezTo>
                  <a:cubicBezTo>
                    <a:pt x="406" y="1338"/>
                    <a:pt x="401" y="1382"/>
                    <a:pt x="410" y="1456"/>
                  </a:cubicBezTo>
                  <a:cubicBezTo>
                    <a:pt x="419" y="1530"/>
                    <a:pt x="454" y="1512"/>
                    <a:pt x="480" y="1501"/>
                  </a:cubicBezTo>
                  <a:cubicBezTo>
                    <a:pt x="506" y="1490"/>
                    <a:pt x="537" y="1479"/>
                    <a:pt x="546" y="1456"/>
                  </a:cubicBezTo>
                  <a:cubicBezTo>
                    <a:pt x="554" y="1434"/>
                    <a:pt x="585" y="1412"/>
                    <a:pt x="611" y="1423"/>
                  </a:cubicBezTo>
                  <a:cubicBezTo>
                    <a:pt x="637" y="1434"/>
                    <a:pt x="650" y="1449"/>
                    <a:pt x="624" y="1475"/>
                  </a:cubicBezTo>
                  <a:cubicBezTo>
                    <a:pt x="598" y="1501"/>
                    <a:pt x="615" y="1519"/>
                    <a:pt x="642" y="1564"/>
                  </a:cubicBezTo>
                  <a:cubicBezTo>
                    <a:pt x="668" y="1608"/>
                    <a:pt x="755" y="1601"/>
                    <a:pt x="786" y="1630"/>
                  </a:cubicBezTo>
                  <a:cubicBezTo>
                    <a:pt x="816" y="1660"/>
                    <a:pt x="873" y="1719"/>
                    <a:pt x="886" y="1760"/>
                  </a:cubicBezTo>
                  <a:cubicBezTo>
                    <a:pt x="899" y="1801"/>
                    <a:pt x="891" y="1816"/>
                    <a:pt x="934" y="1845"/>
                  </a:cubicBezTo>
                  <a:cubicBezTo>
                    <a:pt x="978" y="1875"/>
                    <a:pt x="934" y="1920"/>
                    <a:pt x="974" y="1942"/>
                  </a:cubicBezTo>
                  <a:cubicBezTo>
                    <a:pt x="1013" y="1964"/>
                    <a:pt x="1000" y="2001"/>
                    <a:pt x="1004" y="2012"/>
                  </a:cubicBezTo>
                  <a:cubicBezTo>
                    <a:pt x="1009" y="2023"/>
                    <a:pt x="1057" y="2053"/>
                    <a:pt x="1096" y="2057"/>
                  </a:cubicBezTo>
                  <a:cubicBezTo>
                    <a:pt x="1135" y="2060"/>
                    <a:pt x="1183" y="2027"/>
                    <a:pt x="1218" y="1990"/>
                  </a:cubicBezTo>
                  <a:cubicBezTo>
                    <a:pt x="1253" y="1953"/>
                    <a:pt x="1266" y="1997"/>
                    <a:pt x="1271" y="2009"/>
                  </a:cubicBezTo>
                  <a:cubicBezTo>
                    <a:pt x="1275" y="2020"/>
                    <a:pt x="1319" y="2012"/>
                    <a:pt x="1349" y="1986"/>
                  </a:cubicBezTo>
                  <a:cubicBezTo>
                    <a:pt x="1380" y="1960"/>
                    <a:pt x="1375" y="1908"/>
                    <a:pt x="1349" y="1868"/>
                  </a:cubicBezTo>
                  <a:cubicBezTo>
                    <a:pt x="1323" y="1827"/>
                    <a:pt x="1336" y="1816"/>
                    <a:pt x="1332" y="1782"/>
                  </a:cubicBezTo>
                  <a:cubicBezTo>
                    <a:pt x="1327" y="1749"/>
                    <a:pt x="1336" y="1727"/>
                    <a:pt x="1375" y="1723"/>
                  </a:cubicBezTo>
                  <a:cubicBezTo>
                    <a:pt x="1415" y="1719"/>
                    <a:pt x="1428" y="1664"/>
                    <a:pt x="1454" y="1638"/>
                  </a:cubicBezTo>
                  <a:cubicBezTo>
                    <a:pt x="1480" y="1612"/>
                    <a:pt x="1485" y="1575"/>
                    <a:pt x="1463" y="1549"/>
                  </a:cubicBezTo>
                  <a:cubicBezTo>
                    <a:pt x="1441" y="1523"/>
                    <a:pt x="1511" y="1504"/>
                    <a:pt x="1546" y="1497"/>
                  </a:cubicBezTo>
                  <a:cubicBezTo>
                    <a:pt x="1581" y="1490"/>
                    <a:pt x="1594" y="1464"/>
                    <a:pt x="1555" y="1438"/>
                  </a:cubicBezTo>
                  <a:cubicBezTo>
                    <a:pt x="1515" y="1412"/>
                    <a:pt x="1611" y="1401"/>
                    <a:pt x="1655" y="1397"/>
                  </a:cubicBezTo>
                  <a:cubicBezTo>
                    <a:pt x="1699" y="1393"/>
                    <a:pt x="1677" y="1423"/>
                    <a:pt x="1668" y="1434"/>
                  </a:cubicBezTo>
                  <a:cubicBezTo>
                    <a:pt x="1659" y="1445"/>
                    <a:pt x="1659" y="1464"/>
                    <a:pt x="1681" y="1482"/>
                  </a:cubicBezTo>
                  <a:cubicBezTo>
                    <a:pt x="1703" y="1501"/>
                    <a:pt x="1716" y="1530"/>
                    <a:pt x="1694" y="1549"/>
                  </a:cubicBezTo>
                  <a:cubicBezTo>
                    <a:pt x="1673" y="1567"/>
                    <a:pt x="1716" y="1586"/>
                    <a:pt x="1756" y="1593"/>
                  </a:cubicBezTo>
                  <a:cubicBezTo>
                    <a:pt x="1795" y="1601"/>
                    <a:pt x="1834" y="1567"/>
                    <a:pt x="1847" y="1545"/>
                  </a:cubicBezTo>
                  <a:cubicBezTo>
                    <a:pt x="1860" y="1523"/>
                    <a:pt x="1887" y="1538"/>
                    <a:pt x="1904" y="1545"/>
                  </a:cubicBezTo>
                  <a:cubicBezTo>
                    <a:pt x="1922" y="1553"/>
                    <a:pt x="1935" y="1582"/>
                    <a:pt x="1930" y="1612"/>
                  </a:cubicBezTo>
                  <a:cubicBezTo>
                    <a:pt x="1930" y="1614"/>
                    <a:pt x="1930" y="1615"/>
                    <a:pt x="1930" y="1617"/>
                  </a:cubicBezTo>
                  <a:cubicBezTo>
                    <a:pt x="1937" y="1620"/>
                    <a:pt x="1944" y="1621"/>
                    <a:pt x="1948" y="1618"/>
                  </a:cubicBezTo>
                  <a:cubicBezTo>
                    <a:pt x="1961" y="1606"/>
                    <a:pt x="1967" y="1597"/>
                    <a:pt x="1980" y="1612"/>
                  </a:cubicBezTo>
                  <a:cubicBezTo>
                    <a:pt x="1994" y="1627"/>
                    <a:pt x="2007" y="1640"/>
                    <a:pt x="2033" y="1629"/>
                  </a:cubicBezTo>
                  <a:cubicBezTo>
                    <a:pt x="2059" y="1618"/>
                    <a:pt x="2059" y="1608"/>
                    <a:pt x="2083" y="1608"/>
                  </a:cubicBezTo>
                  <a:cubicBezTo>
                    <a:pt x="2107" y="1608"/>
                    <a:pt x="2120" y="1599"/>
                    <a:pt x="2146" y="1601"/>
                  </a:cubicBezTo>
                  <a:cubicBezTo>
                    <a:pt x="2173" y="1603"/>
                    <a:pt x="2201" y="1601"/>
                    <a:pt x="2186" y="1580"/>
                  </a:cubicBezTo>
                  <a:cubicBezTo>
                    <a:pt x="2171" y="1560"/>
                    <a:pt x="2157" y="1553"/>
                    <a:pt x="2155" y="1536"/>
                  </a:cubicBezTo>
                  <a:cubicBezTo>
                    <a:pt x="2153" y="1519"/>
                    <a:pt x="2173" y="1506"/>
                    <a:pt x="2131" y="1506"/>
                  </a:cubicBezTo>
                  <a:cubicBezTo>
                    <a:pt x="2090" y="1506"/>
                    <a:pt x="2068" y="1491"/>
                    <a:pt x="2042" y="1473"/>
                  </a:cubicBezTo>
                  <a:cubicBezTo>
                    <a:pt x="2015" y="1454"/>
                    <a:pt x="1994" y="1425"/>
                    <a:pt x="2011" y="1410"/>
                  </a:cubicBezTo>
                  <a:cubicBezTo>
                    <a:pt x="2029" y="1395"/>
                    <a:pt x="2050" y="1399"/>
                    <a:pt x="2066" y="1382"/>
                  </a:cubicBezTo>
                  <a:cubicBezTo>
                    <a:pt x="2081" y="1365"/>
                    <a:pt x="2074" y="1336"/>
                    <a:pt x="2103" y="1358"/>
                  </a:cubicBezTo>
                  <a:cubicBezTo>
                    <a:pt x="2131" y="1380"/>
                    <a:pt x="2138" y="1403"/>
                    <a:pt x="2168" y="1406"/>
                  </a:cubicBezTo>
                  <a:cubicBezTo>
                    <a:pt x="2199" y="1410"/>
                    <a:pt x="2238" y="1423"/>
                    <a:pt x="2267" y="1399"/>
                  </a:cubicBezTo>
                  <a:cubicBezTo>
                    <a:pt x="2295" y="1375"/>
                    <a:pt x="2256" y="1343"/>
                    <a:pt x="2295" y="1338"/>
                  </a:cubicBezTo>
                  <a:cubicBezTo>
                    <a:pt x="2334" y="1332"/>
                    <a:pt x="2358" y="1282"/>
                    <a:pt x="2391" y="1308"/>
                  </a:cubicBezTo>
                  <a:cubicBezTo>
                    <a:pt x="2424" y="1334"/>
                    <a:pt x="2439" y="1332"/>
                    <a:pt x="2452" y="1314"/>
                  </a:cubicBezTo>
                  <a:cubicBezTo>
                    <a:pt x="2465" y="1295"/>
                    <a:pt x="2474" y="1280"/>
                    <a:pt x="2454" y="1262"/>
                  </a:cubicBezTo>
                  <a:cubicBezTo>
                    <a:pt x="2435" y="1243"/>
                    <a:pt x="2450" y="1219"/>
                    <a:pt x="2476" y="1225"/>
                  </a:cubicBezTo>
                  <a:cubicBezTo>
                    <a:pt x="2502" y="1230"/>
                    <a:pt x="2531" y="1236"/>
                    <a:pt x="2535" y="1254"/>
                  </a:cubicBezTo>
                  <a:cubicBezTo>
                    <a:pt x="2540" y="1273"/>
                    <a:pt x="2559" y="1293"/>
                    <a:pt x="2577" y="1273"/>
                  </a:cubicBezTo>
                  <a:cubicBezTo>
                    <a:pt x="2594" y="1252"/>
                    <a:pt x="2605" y="1249"/>
                    <a:pt x="2634" y="1251"/>
                  </a:cubicBezTo>
                  <a:cubicBezTo>
                    <a:pt x="2662" y="1252"/>
                    <a:pt x="2671" y="1269"/>
                    <a:pt x="2671" y="1284"/>
                  </a:cubicBezTo>
                  <a:cubicBezTo>
                    <a:pt x="2671" y="1299"/>
                    <a:pt x="2695" y="1306"/>
                    <a:pt x="2684" y="1323"/>
                  </a:cubicBezTo>
                  <a:cubicBezTo>
                    <a:pt x="2673" y="1340"/>
                    <a:pt x="2658" y="1343"/>
                    <a:pt x="2682" y="1347"/>
                  </a:cubicBezTo>
                  <a:cubicBezTo>
                    <a:pt x="2706" y="1351"/>
                    <a:pt x="2725" y="1353"/>
                    <a:pt x="2738" y="1377"/>
                  </a:cubicBezTo>
                  <a:cubicBezTo>
                    <a:pt x="2751" y="1401"/>
                    <a:pt x="2745" y="1421"/>
                    <a:pt x="2786" y="1438"/>
                  </a:cubicBezTo>
                  <a:cubicBezTo>
                    <a:pt x="2828" y="1454"/>
                    <a:pt x="2830" y="1451"/>
                    <a:pt x="2863" y="1441"/>
                  </a:cubicBezTo>
                  <a:cubicBezTo>
                    <a:pt x="2884" y="1436"/>
                    <a:pt x="2895" y="1427"/>
                    <a:pt x="2911" y="1417"/>
                  </a:cubicBezTo>
                  <a:cubicBezTo>
                    <a:pt x="2890" y="1389"/>
                    <a:pt x="2934" y="1385"/>
                    <a:pt x="2917" y="1360"/>
                  </a:cubicBezTo>
                  <a:cubicBezTo>
                    <a:pt x="2900" y="1334"/>
                    <a:pt x="2891" y="1282"/>
                    <a:pt x="2891" y="1230"/>
                  </a:cubicBezTo>
                  <a:cubicBezTo>
                    <a:pt x="2891" y="1226"/>
                    <a:pt x="2891" y="1221"/>
                    <a:pt x="2892" y="1217"/>
                  </a:cubicBezTo>
                  <a:cubicBezTo>
                    <a:pt x="2838" y="1185"/>
                    <a:pt x="2838" y="1185"/>
                    <a:pt x="2838" y="1185"/>
                  </a:cubicBezTo>
                  <a:cubicBezTo>
                    <a:pt x="2838" y="1185"/>
                    <a:pt x="2782" y="1157"/>
                    <a:pt x="2785" y="1126"/>
                  </a:cubicBezTo>
                  <a:cubicBezTo>
                    <a:pt x="2789" y="1096"/>
                    <a:pt x="2802" y="1113"/>
                    <a:pt x="2766" y="1093"/>
                  </a:cubicBezTo>
                  <a:cubicBezTo>
                    <a:pt x="2730" y="1074"/>
                    <a:pt x="2730" y="1068"/>
                    <a:pt x="2713" y="1049"/>
                  </a:cubicBezTo>
                  <a:cubicBezTo>
                    <a:pt x="2697" y="1029"/>
                    <a:pt x="2694" y="1004"/>
                    <a:pt x="2697" y="982"/>
                  </a:cubicBezTo>
                  <a:cubicBezTo>
                    <a:pt x="2700" y="960"/>
                    <a:pt x="2723" y="948"/>
                    <a:pt x="2697" y="940"/>
                  </a:cubicBezTo>
                  <a:cubicBezTo>
                    <a:pt x="2671" y="932"/>
                    <a:pt x="2631" y="921"/>
                    <a:pt x="2667" y="898"/>
                  </a:cubicBezTo>
                  <a:cubicBezTo>
                    <a:pt x="2703" y="876"/>
                    <a:pt x="2720" y="873"/>
                    <a:pt x="2720" y="873"/>
                  </a:cubicBezTo>
                  <a:cubicBezTo>
                    <a:pt x="2720" y="873"/>
                    <a:pt x="2736" y="871"/>
                    <a:pt x="2769" y="862"/>
                  </a:cubicBezTo>
                  <a:cubicBezTo>
                    <a:pt x="2802" y="854"/>
                    <a:pt x="2834" y="854"/>
                    <a:pt x="2857" y="854"/>
                  </a:cubicBezTo>
                  <a:cubicBezTo>
                    <a:pt x="2880" y="854"/>
                    <a:pt x="2929" y="840"/>
                    <a:pt x="2946" y="821"/>
                  </a:cubicBezTo>
                  <a:cubicBezTo>
                    <a:pt x="2962" y="801"/>
                    <a:pt x="3005" y="759"/>
                    <a:pt x="3021" y="771"/>
                  </a:cubicBezTo>
                  <a:cubicBezTo>
                    <a:pt x="3038" y="782"/>
                    <a:pt x="3074" y="779"/>
                    <a:pt x="3074" y="743"/>
                  </a:cubicBezTo>
                  <a:cubicBezTo>
                    <a:pt x="3074" y="707"/>
                    <a:pt x="3074" y="673"/>
                    <a:pt x="3057" y="64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8" name="Freeform 20"/>
            <p:cNvSpPr/>
            <p:nvPr/>
          </p:nvSpPr>
          <p:spPr bwMode="auto">
            <a:xfrm>
              <a:off x="1990" y="1454"/>
              <a:ext cx="1563" cy="1204"/>
            </a:xfrm>
            <a:custGeom>
              <a:avLst/>
              <a:gdLst>
                <a:gd name="T0" fmla="*/ 3326 w 3374"/>
                <a:gd name="T1" fmla="*/ 1582 h 2599"/>
                <a:gd name="T2" fmla="*/ 3022 w 3374"/>
                <a:gd name="T3" fmla="*/ 1461 h 2599"/>
                <a:gd name="T4" fmla="*/ 2905 w 3374"/>
                <a:gd name="T5" fmla="*/ 1423 h 2599"/>
                <a:gd name="T6" fmla="*/ 2850 w 3374"/>
                <a:gd name="T7" fmla="*/ 1556 h 2599"/>
                <a:gd name="T8" fmla="*/ 2957 w 3374"/>
                <a:gd name="T9" fmla="*/ 1714 h 2599"/>
                <a:gd name="T10" fmla="*/ 2863 w 3374"/>
                <a:gd name="T11" fmla="*/ 1817 h 2599"/>
                <a:gd name="T12" fmla="*/ 2804 w 3374"/>
                <a:gd name="T13" fmla="*/ 1882 h 2599"/>
                <a:gd name="T14" fmla="*/ 2651 w 3374"/>
                <a:gd name="T15" fmla="*/ 1793 h 2599"/>
                <a:gd name="T16" fmla="*/ 2573 w 3374"/>
                <a:gd name="T17" fmla="*/ 1593 h 2599"/>
                <a:gd name="T18" fmla="*/ 2448 w 3374"/>
                <a:gd name="T19" fmla="*/ 1424 h 2599"/>
                <a:gd name="T20" fmla="*/ 2411 w 3374"/>
                <a:gd name="T21" fmla="*/ 1352 h 2599"/>
                <a:gd name="T22" fmla="*/ 2179 w 3374"/>
                <a:gd name="T23" fmla="*/ 1252 h 2599"/>
                <a:gd name="T24" fmla="*/ 2267 w 3374"/>
                <a:gd name="T25" fmla="*/ 911 h 2599"/>
                <a:gd name="T26" fmla="*/ 1721 w 3374"/>
                <a:gd name="T27" fmla="*/ 1019 h 2599"/>
                <a:gd name="T28" fmla="*/ 1446 w 3374"/>
                <a:gd name="T29" fmla="*/ 833 h 2599"/>
                <a:gd name="T30" fmla="*/ 1485 w 3374"/>
                <a:gd name="T31" fmla="*/ 615 h 2599"/>
                <a:gd name="T32" fmla="*/ 1148 w 3374"/>
                <a:gd name="T33" fmla="*/ 548 h 2599"/>
                <a:gd name="T34" fmla="*/ 851 w 3374"/>
                <a:gd name="T35" fmla="*/ 363 h 2599"/>
                <a:gd name="T36" fmla="*/ 848 w 3374"/>
                <a:gd name="T37" fmla="*/ 57 h 2599"/>
                <a:gd name="T38" fmla="*/ 661 w 3374"/>
                <a:gd name="T39" fmla="*/ 24 h 2599"/>
                <a:gd name="T40" fmla="*/ 428 w 3374"/>
                <a:gd name="T41" fmla="*/ 233 h 2599"/>
                <a:gd name="T42" fmla="*/ 113 w 3374"/>
                <a:gd name="T43" fmla="*/ 418 h 2599"/>
                <a:gd name="T44" fmla="*/ 26 w 3374"/>
                <a:gd name="T45" fmla="*/ 792 h 2599"/>
                <a:gd name="T46" fmla="*/ 301 w 3374"/>
                <a:gd name="T47" fmla="*/ 907 h 2599"/>
                <a:gd name="T48" fmla="*/ 633 w 3374"/>
                <a:gd name="T49" fmla="*/ 1000 h 2599"/>
                <a:gd name="T50" fmla="*/ 1074 w 3374"/>
                <a:gd name="T51" fmla="*/ 941 h 2599"/>
                <a:gd name="T52" fmla="*/ 1393 w 3374"/>
                <a:gd name="T53" fmla="*/ 1019 h 2599"/>
                <a:gd name="T54" fmla="*/ 1695 w 3374"/>
                <a:gd name="T55" fmla="*/ 1311 h 2599"/>
                <a:gd name="T56" fmla="*/ 1926 w 3374"/>
                <a:gd name="T57" fmla="*/ 1471 h 2599"/>
                <a:gd name="T58" fmla="*/ 2018 w 3374"/>
                <a:gd name="T59" fmla="*/ 1638 h 2599"/>
                <a:gd name="T60" fmla="*/ 1992 w 3374"/>
                <a:gd name="T61" fmla="*/ 1860 h 2599"/>
                <a:gd name="T62" fmla="*/ 1909 w 3374"/>
                <a:gd name="T63" fmla="*/ 1930 h 2599"/>
                <a:gd name="T64" fmla="*/ 1808 w 3374"/>
                <a:gd name="T65" fmla="*/ 2156 h 2599"/>
                <a:gd name="T66" fmla="*/ 1594 w 3374"/>
                <a:gd name="T67" fmla="*/ 2138 h 2599"/>
                <a:gd name="T68" fmla="*/ 1861 w 3374"/>
                <a:gd name="T69" fmla="*/ 2316 h 2599"/>
                <a:gd name="T70" fmla="*/ 1928 w 3374"/>
                <a:gd name="T71" fmla="*/ 2229 h 2599"/>
                <a:gd name="T72" fmla="*/ 2101 w 3374"/>
                <a:gd name="T73" fmla="*/ 2284 h 2599"/>
                <a:gd name="T74" fmla="*/ 2208 w 3374"/>
                <a:gd name="T75" fmla="*/ 2381 h 2599"/>
                <a:gd name="T76" fmla="*/ 2363 w 3374"/>
                <a:gd name="T77" fmla="*/ 2407 h 2599"/>
                <a:gd name="T78" fmla="*/ 2455 w 3374"/>
                <a:gd name="T79" fmla="*/ 2564 h 2599"/>
                <a:gd name="T80" fmla="*/ 2649 w 3374"/>
                <a:gd name="T81" fmla="*/ 2499 h 2599"/>
                <a:gd name="T82" fmla="*/ 2763 w 3374"/>
                <a:gd name="T83" fmla="*/ 2412 h 2599"/>
                <a:gd name="T84" fmla="*/ 2771 w 3374"/>
                <a:gd name="T85" fmla="*/ 2321 h 2599"/>
                <a:gd name="T86" fmla="*/ 2880 w 3374"/>
                <a:gd name="T87" fmla="*/ 2329 h 2599"/>
                <a:gd name="T88" fmla="*/ 2874 w 3374"/>
                <a:gd name="T89" fmla="*/ 2238 h 2599"/>
                <a:gd name="T90" fmla="*/ 2918 w 3374"/>
                <a:gd name="T91" fmla="*/ 2119 h 2599"/>
                <a:gd name="T92" fmla="*/ 2870 w 3374"/>
                <a:gd name="T93" fmla="*/ 2034 h 2599"/>
                <a:gd name="T94" fmla="*/ 2983 w 3374"/>
                <a:gd name="T95" fmla="*/ 1945 h 2599"/>
                <a:gd name="T96" fmla="*/ 3167 w 3374"/>
                <a:gd name="T97" fmla="*/ 1953 h 2599"/>
                <a:gd name="T98" fmla="*/ 3232 w 3374"/>
                <a:gd name="T99" fmla="*/ 1884 h 2599"/>
                <a:gd name="T100" fmla="*/ 3337 w 3374"/>
                <a:gd name="T101" fmla="*/ 1795 h 2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74" h="2599">
                  <a:moveTo>
                    <a:pt x="3319" y="1723"/>
                  </a:moveTo>
                  <a:cubicBezTo>
                    <a:pt x="3341" y="1695"/>
                    <a:pt x="3374" y="1691"/>
                    <a:pt x="3359" y="1658"/>
                  </a:cubicBezTo>
                  <a:cubicBezTo>
                    <a:pt x="3343" y="1625"/>
                    <a:pt x="3365" y="1593"/>
                    <a:pt x="3326" y="1582"/>
                  </a:cubicBezTo>
                  <a:cubicBezTo>
                    <a:pt x="3287" y="1571"/>
                    <a:pt x="3223" y="1565"/>
                    <a:pt x="3195" y="1541"/>
                  </a:cubicBezTo>
                  <a:cubicBezTo>
                    <a:pt x="3167" y="1517"/>
                    <a:pt x="3164" y="1511"/>
                    <a:pt x="3125" y="1504"/>
                  </a:cubicBezTo>
                  <a:cubicBezTo>
                    <a:pt x="3086" y="1497"/>
                    <a:pt x="3031" y="1487"/>
                    <a:pt x="3022" y="1461"/>
                  </a:cubicBezTo>
                  <a:cubicBezTo>
                    <a:pt x="3017" y="1447"/>
                    <a:pt x="3023" y="1437"/>
                    <a:pt x="3024" y="1426"/>
                  </a:cubicBezTo>
                  <a:cubicBezTo>
                    <a:pt x="3009" y="1428"/>
                    <a:pt x="2990" y="1430"/>
                    <a:pt x="2972" y="1430"/>
                  </a:cubicBezTo>
                  <a:cubicBezTo>
                    <a:pt x="2924" y="1430"/>
                    <a:pt x="2918" y="1437"/>
                    <a:pt x="2905" y="1423"/>
                  </a:cubicBezTo>
                  <a:cubicBezTo>
                    <a:pt x="2891" y="1408"/>
                    <a:pt x="2885" y="1417"/>
                    <a:pt x="2874" y="1432"/>
                  </a:cubicBezTo>
                  <a:cubicBezTo>
                    <a:pt x="2863" y="1447"/>
                    <a:pt x="2870" y="1484"/>
                    <a:pt x="2874" y="1513"/>
                  </a:cubicBezTo>
                  <a:cubicBezTo>
                    <a:pt x="2878" y="1543"/>
                    <a:pt x="2867" y="1543"/>
                    <a:pt x="2850" y="1556"/>
                  </a:cubicBezTo>
                  <a:cubicBezTo>
                    <a:pt x="2832" y="1569"/>
                    <a:pt x="2848" y="1582"/>
                    <a:pt x="2846" y="1628"/>
                  </a:cubicBezTo>
                  <a:cubicBezTo>
                    <a:pt x="2843" y="1675"/>
                    <a:pt x="2887" y="1654"/>
                    <a:pt x="2920" y="1665"/>
                  </a:cubicBezTo>
                  <a:cubicBezTo>
                    <a:pt x="2953" y="1676"/>
                    <a:pt x="2963" y="1695"/>
                    <a:pt x="2957" y="1714"/>
                  </a:cubicBezTo>
                  <a:cubicBezTo>
                    <a:pt x="2950" y="1732"/>
                    <a:pt x="2961" y="1749"/>
                    <a:pt x="2948" y="1778"/>
                  </a:cubicBezTo>
                  <a:cubicBezTo>
                    <a:pt x="2935" y="1808"/>
                    <a:pt x="2902" y="1793"/>
                    <a:pt x="2870" y="1780"/>
                  </a:cubicBezTo>
                  <a:cubicBezTo>
                    <a:pt x="2837" y="1767"/>
                    <a:pt x="2865" y="1808"/>
                    <a:pt x="2863" y="1817"/>
                  </a:cubicBezTo>
                  <a:cubicBezTo>
                    <a:pt x="2861" y="1827"/>
                    <a:pt x="2839" y="1836"/>
                    <a:pt x="2861" y="1849"/>
                  </a:cubicBezTo>
                  <a:cubicBezTo>
                    <a:pt x="2883" y="1862"/>
                    <a:pt x="2867" y="1862"/>
                    <a:pt x="2843" y="1877"/>
                  </a:cubicBezTo>
                  <a:cubicBezTo>
                    <a:pt x="2819" y="1891"/>
                    <a:pt x="2811" y="1895"/>
                    <a:pt x="2804" y="1882"/>
                  </a:cubicBezTo>
                  <a:cubicBezTo>
                    <a:pt x="2797" y="1869"/>
                    <a:pt x="2782" y="1862"/>
                    <a:pt x="2763" y="1862"/>
                  </a:cubicBezTo>
                  <a:cubicBezTo>
                    <a:pt x="2712" y="1867"/>
                    <a:pt x="2710" y="1851"/>
                    <a:pt x="2704" y="1819"/>
                  </a:cubicBezTo>
                  <a:cubicBezTo>
                    <a:pt x="2697" y="1788"/>
                    <a:pt x="2675" y="1793"/>
                    <a:pt x="2651" y="1793"/>
                  </a:cubicBezTo>
                  <a:cubicBezTo>
                    <a:pt x="2627" y="1793"/>
                    <a:pt x="2629" y="1784"/>
                    <a:pt x="2597" y="1760"/>
                  </a:cubicBezTo>
                  <a:cubicBezTo>
                    <a:pt x="2564" y="1736"/>
                    <a:pt x="2592" y="1738"/>
                    <a:pt x="2607" y="1691"/>
                  </a:cubicBezTo>
                  <a:cubicBezTo>
                    <a:pt x="2623" y="1645"/>
                    <a:pt x="2594" y="1623"/>
                    <a:pt x="2573" y="1593"/>
                  </a:cubicBezTo>
                  <a:cubicBezTo>
                    <a:pt x="2551" y="1563"/>
                    <a:pt x="2549" y="1532"/>
                    <a:pt x="2542" y="1495"/>
                  </a:cubicBezTo>
                  <a:cubicBezTo>
                    <a:pt x="2535" y="1458"/>
                    <a:pt x="2490" y="1467"/>
                    <a:pt x="2485" y="1454"/>
                  </a:cubicBezTo>
                  <a:cubicBezTo>
                    <a:pt x="2481" y="1441"/>
                    <a:pt x="2479" y="1436"/>
                    <a:pt x="2448" y="1424"/>
                  </a:cubicBezTo>
                  <a:cubicBezTo>
                    <a:pt x="2417" y="1413"/>
                    <a:pt x="2426" y="1411"/>
                    <a:pt x="2424" y="1380"/>
                  </a:cubicBezTo>
                  <a:cubicBezTo>
                    <a:pt x="2423" y="1371"/>
                    <a:pt x="2421" y="1362"/>
                    <a:pt x="2418" y="1354"/>
                  </a:cubicBezTo>
                  <a:cubicBezTo>
                    <a:pt x="2415" y="1353"/>
                    <a:pt x="2413" y="1353"/>
                    <a:pt x="2411" y="1352"/>
                  </a:cubicBezTo>
                  <a:cubicBezTo>
                    <a:pt x="2358" y="1337"/>
                    <a:pt x="2376" y="1374"/>
                    <a:pt x="2332" y="1382"/>
                  </a:cubicBezTo>
                  <a:cubicBezTo>
                    <a:pt x="2289" y="1389"/>
                    <a:pt x="2289" y="1360"/>
                    <a:pt x="2249" y="1330"/>
                  </a:cubicBezTo>
                  <a:cubicBezTo>
                    <a:pt x="2210" y="1300"/>
                    <a:pt x="2166" y="1297"/>
                    <a:pt x="2179" y="1252"/>
                  </a:cubicBezTo>
                  <a:cubicBezTo>
                    <a:pt x="2192" y="1208"/>
                    <a:pt x="2162" y="1156"/>
                    <a:pt x="2210" y="1141"/>
                  </a:cubicBezTo>
                  <a:cubicBezTo>
                    <a:pt x="2258" y="1126"/>
                    <a:pt x="2302" y="1100"/>
                    <a:pt x="2306" y="1041"/>
                  </a:cubicBezTo>
                  <a:cubicBezTo>
                    <a:pt x="2310" y="981"/>
                    <a:pt x="2310" y="941"/>
                    <a:pt x="2267" y="911"/>
                  </a:cubicBezTo>
                  <a:cubicBezTo>
                    <a:pt x="2223" y="881"/>
                    <a:pt x="2140" y="844"/>
                    <a:pt x="2101" y="878"/>
                  </a:cubicBezTo>
                  <a:cubicBezTo>
                    <a:pt x="2061" y="911"/>
                    <a:pt x="1996" y="993"/>
                    <a:pt x="1926" y="1007"/>
                  </a:cubicBezTo>
                  <a:cubicBezTo>
                    <a:pt x="1856" y="1022"/>
                    <a:pt x="1782" y="1048"/>
                    <a:pt x="1721" y="1019"/>
                  </a:cubicBezTo>
                  <a:cubicBezTo>
                    <a:pt x="1660" y="989"/>
                    <a:pt x="1625" y="1007"/>
                    <a:pt x="1594" y="970"/>
                  </a:cubicBezTo>
                  <a:cubicBezTo>
                    <a:pt x="1563" y="933"/>
                    <a:pt x="1598" y="855"/>
                    <a:pt x="1550" y="855"/>
                  </a:cubicBezTo>
                  <a:cubicBezTo>
                    <a:pt x="1502" y="855"/>
                    <a:pt x="1480" y="870"/>
                    <a:pt x="1446" y="833"/>
                  </a:cubicBezTo>
                  <a:cubicBezTo>
                    <a:pt x="1411" y="796"/>
                    <a:pt x="1323" y="785"/>
                    <a:pt x="1328" y="767"/>
                  </a:cubicBezTo>
                  <a:cubicBezTo>
                    <a:pt x="1332" y="748"/>
                    <a:pt x="1367" y="685"/>
                    <a:pt x="1402" y="674"/>
                  </a:cubicBezTo>
                  <a:cubicBezTo>
                    <a:pt x="1437" y="663"/>
                    <a:pt x="1480" y="655"/>
                    <a:pt x="1485" y="615"/>
                  </a:cubicBezTo>
                  <a:cubicBezTo>
                    <a:pt x="1489" y="574"/>
                    <a:pt x="1498" y="537"/>
                    <a:pt x="1437" y="514"/>
                  </a:cubicBezTo>
                  <a:cubicBezTo>
                    <a:pt x="1376" y="492"/>
                    <a:pt x="1231" y="492"/>
                    <a:pt x="1205" y="500"/>
                  </a:cubicBezTo>
                  <a:cubicBezTo>
                    <a:pt x="1179" y="507"/>
                    <a:pt x="1175" y="514"/>
                    <a:pt x="1148" y="548"/>
                  </a:cubicBezTo>
                  <a:cubicBezTo>
                    <a:pt x="1122" y="581"/>
                    <a:pt x="1070" y="629"/>
                    <a:pt x="1017" y="577"/>
                  </a:cubicBezTo>
                  <a:cubicBezTo>
                    <a:pt x="965" y="526"/>
                    <a:pt x="926" y="503"/>
                    <a:pt x="908" y="466"/>
                  </a:cubicBezTo>
                  <a:cubicBezTo>
                    <a:pt x="891" y="429"/>
                    <a:pt x="851" y="396"/>
                    <a:pt x="851" y="363"/>
                  </a:cubicBezTo>
                  <a:cubicBezTo>
                    <a:pt x="851" y="329"/>
                    <a:pt x="830" y="307"/>
                    <a:pt x="856" y="277"/>
                  </a:cubicBezTo>
                  <a:cubicBezTo>
                    <a:pt x="882" y="248"/>
                    <a:pt x="886" y="229"/>
                    <a:pt x="873" y="196"/>
                  </a:cubicBezTo>
                  <a:cubicBezTo>
                    <a:pt x="864" y="171"/>
                    <a:pt x="849" y="107"/>
                    <a:pt x="848" y="57"/>
                  </a:cubicBezTo>
                  <a:cubicBezTo>
                    <a:pt x="836" y="52"/>
                    <a:pt x="821" y="44"/>
                    <a:pt x="800" y="31"/>
                  </a:cubicBezTo>
                  <a:cubicBezTo>
                    <a:pt x="751" y="0"/>
                    <a:pt x="744" y="36"/>
                    <a:pt x="692" y="31"/>
                  </a:cubicBezTo>
                  <a:cubicBezTo>
                    <a:pt x="673" y="29"/>
                    <a:pt x="664" y="27"/>
                    <a:pt x="661" y="24"/>
                  </a:cubicBezTo>
                  <a:cubicBezTo>
                    <a:pt x="648" y="39"/>
                    <a:pt x="634" y="58"/>
                    <a:pt x="629" y="77"/>
                  </a:cubicBezTo>
                  <a:cubicBezTo>
                    <a:pt x="616" y="122"/>
                    <a:pt x="664" y="170"/>
                    <a:pt x="594" y="192"/>
                  </a:cubicBezTo>
                  <a:cubicBezTo>
                    <a:pt x="524" y="214"/>
                    <a:pt x="471" y="203"/>
                    <a:pt x="428" y="233"/>
                  </a:cubicBezTo>
                  <a:cubicBezTo>
                    <a:pt x="384" y="262"/>
                    <a:pt x="336" y="255"/>
                    <a:pt x="305" y="288"/>
                  </a:cubicBezTo>
                  <a:cubicBezTo>
                    <a:pt x="275" y="322"/>
                    <a:pt x="209" y="333"/>
                    <a:pt x="196" y="370"/>
                  </a:cubicBezTo>
                  <a:cubicBezTo>
                    <a:pt x="183" y="407"/>
                    <a:pt x="153" y="414"/>
                    <a:pt x="113" y="418"/>
                  </a:cubicBezTo>
                  <a:cubicBezTo>
                    <a:pt x="74" y="422"/>
                    <a:pt x="0" y="444"/>
                    <a:pt x="0" y="511"/>
                  </a:cubicBezTo>
                  <a:cubicBezTo>
                    <a:pt x="0" y="577"/>
                    <a:pt x="22" y="644"/>
                    <a:pt x="26" y="681"/>
                  </a:cubicBezTo>
                  <a:cubicBezTo>
                    <a:pt x="30" y="718"/>
                    <a:pt x="48" y="763"/>
                    <a:pt x="26" y="792"/>
                  </a:cubicBezTo>
                  <a:cubicBezTo>
                    <a:pt x="8" y="817"/>
                    <a:pt x="34" y="794"/>
                    <a:pt x="63" y="857"/>
                  </a:cubicBezTo>
                  <a:cubicBezTo>
                    <a:pt x="88" y="855"/>
                    <a:pt x="115" y="852"/>
                    <a:pt x="139" y="855"/>
                  </a:cubicBezTo>
                  <a:cubicBezTo>
                    <a:pt x="196" y="863"/>
                    <a:pt x="249" y="904"/>
                    <a:pt x="301" y="907"/>
                  </a:cubicBezTo>
                  <a:cubicBezTo>
                    <a:pt x="353" y="911"/>
                    <a:pt x="380" y="885"/>
                    <a:pt x="415" y="933"/>
                  </a:cubicBezTo>
                  <a:cubicBezTo>
                    <a:pt x="450" y="981"/>
                    <a:pt x="485" y="1015"/>
                    <a:pt x="528" y="1022"/>
                  </a:cubicBezTo>
                  <a:cubicBezTo>
                    <a:pt x="572" y="1030"/>
                    <a:pt x="563" y="1026"/>
                    <a:pt x="633" y="1000"/>
                  </a:cubicBezTo>
                  <a:cubicBezTo>
                    <a:pt x="703" y="974"/>
                    <a:pt x="712" y="937"/>
                    <a:pt x="777" y="948"/>
                  </a:cubicBezTo>
                  <a:cubicBezTo>
                    <a:pt x="843" y="959"/>
                    <a:pt x="930" y="996"/>
                    <a:pt x="956" y="967"/>
                  </a:cubicBezTo>
                  <a:cubicBezTo>
                    <a:pt x="983" y="937"/>
                    <a:pt x="991" y="896"/>
                    <a:pt x="1074" y="941"/>
                  </a:cubicBezTo>
                  <a:cubicBezTo>
                    <a:pt x="1157" y="985"/>
                    <a:pt x="1227" y="985"/>
                    <a:pt x="1231" y="1015"/>
                  </a:cubicBezTo>
                  <a:cubicBezTo>
                    <a:pt x="1236" y="1044"/>
                    <a:pt x="1249" y="1059"/>
                    <a:pt x="1293" y="1041"/>
                  </a:cubicBezTo>
                  <a:cubicBezTo>
                    <a:pt x="1336" y="1022"/>
                    <a:pt x="1389" y="978"/>
                    <a:pt x="1393" y="1019"/>
                  </a:cubicBezTo>
                  <a:cubicBezTo>
                    <a:pt x="1397" y="1059"/>
                    <a:pt x="1384" y="1126"/>
                    <a:pt x="1432" y="1145"/>
                  </a:cubicBezTo>
                  <a:cubicBezTo>
                    <a:pt x="1480" y="1163"/>
                    <a:pt x="1559" y="1182"/>
                    <a:pt x="1585" y="1211"/>
                  </a:cubicBezTo>
                  <a:cubicBezTo>
                    <a:pt x="1612" y="1241"/>
                    <a:pt x="1660" y="1319"/>
                    <a:pt x="1695" y="1311"/>
                  </a:cubicBezTo>
                  <a:cubicBezTo>
                    <a:pt x="1729" y="1304"/>
                    <a:pt x="1782" y="1241"/>
                    <a:pt x="1808" y="1293"/>
                  </a:cubicBezTo>
                  <a:cubicBezTo>
                    <a:pt x="1834" y="1345"/>
                    <a:pt x="1895" y="1360"/>
                    <a:pt x="1904" y="1389"/>
                  </a:cubicBezTo>
                  <a:cubicBezTo>
                    <a:pt x="1913" y="1419"/>
                    <a:pt x="1944" y="1448"/>
                    <a:pt x="1926" y="1471"/>
                  </a:cubicBezTo>
                  <a:cubicBezTo>
                    <a:pt x="1909" y="1493"/>
                    <a:pt x="1895" y="1497"/>
                    <a:pt x="1965" y="1523"/>
                  </a:cubicBezTo>
                  <a:cubicBezTo>
                    <a:pt x="1996" y="1541"/>
                    <a:pt x="1987" y="1567"/>
                    <a:pt x="1987" y="1586"/>
                  </a:cubicBezTo>
                  <a:cubicBezTo>
                    <a:pt x="1987" y="1604"/>
                    <a:pt x="1987" y="1612"/>
                    <a:pt x="2018" y="1638"/>
                  </a:cubicBezTo>
                  <a:cubicBezTo>
                    <a:pt x="2048" y="1663"/>
                    <a:pt x="2075" y="1701"/>
                    <a:pt x="2057" y="1741"/>
                  </a:cubicBezTo>
                  <a:cubicBezTo>
                    <a:pt x="2040" y="1782"/>
                    <a:pt x="2022" y="1797"/>
                    <a:pt x="2022" y="1812"/>
                  </a:cubicBezTo>
                  <a:cubicBezTo>
                    <a:pt x="2022" y="1827"/>
                    <a:pt x="2018" y="1878"/>
                    <a:pt x="1992" y="1860"/>
                  </a:cubicBezTo>
                  <a:cubicBezTo>
                    <a:pt x="1965" y="1841"/>
                    <a:pt x="1974" y="1808"/>
                    <a:pt x="1965" y="1841"/>
                  </a:cubicBezTo>
                  <a:cubicBezTo>
                    <a:pt x="1957" y="1875"/>
                    <a:pt x="1944" y="1886"/>
                    <a:pt x="1926" y="1882"/>
                  </a:cubicBezTo>
                  <a:cubicBezTo>
                    <a:pt x="1909" y="1878"/>
                    <a:pt x="1887" y="1912"/>
                    <a:pt x="1909" y="1930"/>
                  </a:cubicBezTo>
                  <a:cubicBezTo>
                    <a:pt x="1930" y="1949"/>
                    <a:pt x="1917" y="1971"/>
                    <a:pt x="1891" y="1997"/>
                  </a:cubicBezTo>
                  <a:cubicBezTo>
                    <a:pt x="1865" y="2023"/>
                    <a:pt x="1812" y="2001"/>
                    <a:pt x="1817" y="2049"/>
                  </a:cubicBezTo>
                  <a:cubicBezTo>
                    <a:pt x="1821" y="2097"/>
                    <a:pt x="1817" y="2123"/>
                    <a:pt x="1808" y="2156"/>
                  </a:cubicBezTo>
                  <a:cubicBezTo>
                    <a:pt x="1799" y="2190"/>
                    <a:pt x="1791" y="2208"/>
                    <a:pt x="1751" y="2197"/>
                  </a:cubicBezTo>
                  <a:cubicBezTo>
                    <a:pt x="1712" y="2186"/>
                    <a:pt x="1686" y="2201"/>
                    <a:pt x="1655" y="2168"/>
                  </a:cubicBezTo>
                  <a:cubicBezTo>
                    <a:pt x="1625" y="2134"/>
                    <a:pt x="1612" y="2093"/>
                    <a:pt x="1594" y="2138"/>
                  </a:cubicBezTo>
                  <a:cubicBezTo>
                    <a:pt x="1577" y="2182"/>
                    <a:pt x="1572" y="2223"/>
                    <a:pt x="1629" y="2231"/>
                  </a:cubicBezTo>
                  <a:cubicBezTo>
                    <a:pt x="1686" y="2238"/>
                    <a:pt x="1743" y="2223"/>
                    <a:pt x="1764" y="2256"/>
                  </a:cubicBezTo>
                  <a:cubicBezTo>
                    <a:pt x="1786" y="2290"/>
                    <a:pt x="1817" y="2312"/>
                    <a:pt x="1861" y="2316"/>
                  </a:cubicBezTo>
                  <a:cubicBezTo>
                    <a:pt x="1881" y="2317"/>
                    <a:pt x="1899" y="2315"/>
                    <a:pt x="1913" y="2315"/>
                  </a:cubicBezTo>
                  <a:cubicBezTo>
                    <a:pt x="1906" y="2294"/>
                    <a:pt x="1883" y="2274"/>
                    <a:pt x="1880" y="2258"/>
                  </a:cubicBezTo>
                  <a:cubicBezTo>
                    <a:pt x="1876" y="2238"/>
                    <a:pt x="1909" y="2229"/>
                    <a:pt x="1928" y="2229"/>
                  </a:cubicBezTo>
                  <a:cubicBezTo>
                    <a:pt x="1948" y="2229"/>
                    <a:pt x="1948" y="2223"/>
                    <a:pt x="1998" y="2201"/>
                  </a:cubicBezTo>
                  <a:cubicBezTo>
                    <a:pt x="2048" y="2179"/>
                    <a:pt x="2046" y="2188"/>
                    <a:pt x="2079" y="2193"/>
                  </a:cubicBezTo>
                  <a:cubicBezTo>
                    <a:pt x="2112" y="2199"/>
                    <a:pt x="2101" y="2262"/>
                    <a:pt x="2101" y="2284"/>
                  </a:cubicBezTo>
                  <a:cubicBezTo>
                    <a:pt x="2101" y="2307"/>
                    <a:pt x="2112" y="2305"/>
                    <a:pt x="2147" y="2308"/>
                  </a:cubicBezTo>
                  <a:cubicBezTo>
                    <a:pt x="2182" y="2312"/>
                    <a:pt x="2168" y="2336"/>
                    <a:pt x="2171" y="2351"/>
                  </a:cubicBezTo>
                  <a:cubicBezTo>
                    <a:pt x="2173" y="2366"/>
                    <a:pt x="2186" y="2364"/>
                    <a:pt x="2208" y="2381"/>
                  </a:cubicBezTo>
                  <a:cubicBezTo>
                    <a:pt x="2230" y="2397"/>
                    <a:pt x="2241" y="2414"/>
                    <a:pt x="2258" y="2427"/>
                  </a:cubicBezTo>
                  <a:cubicBezTo>
                    <a:pt x="2275" y="2440"/>
                    <a:pt x="2295" y="2434"/>
                    <a:pt x="2308" y="2418"/>
                  </a:cubicBezTo>
                  <a:cubicBezTo>
                    <a:pt x="2321" y="2401"/>
                    <a:pt x="2339" y="2392"/>
                    <a:pt x="2363" y="2407"/>
                  </a:cubicBezTo>
                  <a:cubicBezTo>
                    <a:pt x="2387" y="2421"/>
                    <a:pt x="2354" y="2434"/>
                    <a:pt x="2380" y="2455"/>
                  </a:cubicBezTo>
                  <a:cubicBezTo>
                    <a:pt x="2407" y="2475"/>
                    <a:pt x="2402" y="2503"/>
                    <a:pt x="2404" y="2523"/>
                  </a:cubicBezTo>
                  <a:cubicBezTo>
                    <a:pt x="2407" y="2544"/>
                    <a:pt x="2428" y="2547"/>
                    <a:pt x="2455" y="2564"/>
                  </a:cubicBezTo>
                  <a:cubicBezTo>
                    <a:pt x="2481" y="2581"/>
                    <a:pt x="2483" y="2562"/>
                    <a:pt x="2531" y="2581"/>
                  </a:cubicBezTo>
                  <a:cubicBezTo>
                    <a:pt x="2579" y="2599"/>
                    <a:pt x="2568" y="2588"/>
                    <a:pt x="2618" y="2572"/>
                  </a:cubicBezTo>
                  <a:cubicBezTo>
                    <a:pt x="2669" y="2555"/>
                    <a:pt x="2647" y="2516"/>
                    <a:pt x="2649" y="2499"/>
                  </a:cubicBezTo>
                  <a:cubicBezTo>
                    <a:pt x="2651" y="2486"/>
                    <a:pt x="2687" y="2489"/>
                    <a:pt x="2719" y="2491"/>
                  </a:cubicBezTo>
                  <a:cubicBezTo>
                    <a:pt x="2729" y="2478"/>
                    <a:pt x="2744" y="2462"/>
                    <a:pt x="2756" y="2455"/>
                  </a:cubicBezTo>
                  <a:cubicBezTo>
                    <a:pt x="2778" y="2442"/>
                    <a:pt x="2747" y="2429"/>
                    <a:pt x="2763" y="2412"/>
                  </a:cubicBezTo>
                  <a:cubicBezTo>
                    <a:pt x="2778" y="2395"/>
                    <a:pt x="2780" y="2388"/>
                    <a:pt x="2756" y="2381"/>
                  </a:cubicBezTo>
                  <a:cubicBezTo>
                    <a:pt x="2732" y="2373"/>
                    <a:pt x="2695" y="2362"/>
                    <a:pt x="2719" y="2349"/>
                  </a:cubicBezTo>
                  <a:cubicBezTo>
                    <a:pt x="2743" y="2336"/>
                    <a:pt x="2756" y="2318"/>
                    <a:pt x="2771" y="2321"/>
                  </a:cubicBezTo>
                  <a:cubicBezTo>
                    <a:pt x="2787" y="2325"/>
                    <a:pt x="2815" y="2338"/>
                    <a:pt x="2819" y="2325"/>
                  </a:cubicBezTo>
                  <a:cubicBezTo>
                    <a:pt x="2824" y="2312"/>
                    <a:pt x="2830" y="2297"/>
                    <a:pt x="2843" y="2308"/>
                  </a:cubicBezTo>
                  <a:cubicBezTo>
                    <a:pt x="2856" y="2319"/>
                    <a:pt x="2852" y="2331"/>
                    <a:pt x="2880" y="2329"/>
                  </a:cubicBezTo>
                  <a:cubicBezTo>
                    <a:pt x="2909" y="2327"/>
                    <a:pt x="2915" y="2312"/>
                    <a:pt x="2896" y="2297"/>
                  </a:cubicBezTo>
                  <a:cubicBezTo>
                    <a:pt x="2876" y="2282"/>
                    <a:pt x="2859" y="2288"/>
                    <a:pt x="2876" y="2271"/>
                  </a:cubicBezTo>
                  <a:cubicBezTo>
                    <a:pt x="2894" y="2255"/>
                    <a:pt x="2885" y="2245"/>
                    <a:pt x="2874" y="2238"/>
                  </a:cubicBezTo>
                  <a:cubicBezTo>
                    <a:pt x="2863" y="2231"/>
                    <a:pt x="2872" y="2229"/>
                    <a:pt x="2883" y="2212"/>
                  </a:cubicBezTo>
                  <a:cubicBezTo>
                    <a:pt x="2894" y="2195"/>
                    <a:pt x="2909" y="2195"/>
                    <a:pt x="2907" y="2173"/>
                  </a:cubicBezTo>
                  <a:cubicBezTo>
                    <a:pt x="2905" y="2151"/>
                    <a:pt x="2933" y="2134"/>
                    <a:pt x="2918" y="2119"/>
                  </a:cubicBezTo>
                  <a:cubicBezTo>
                    <a:pt x="2902" y="2105"/>
                    <a:pt x="2894" y="2084"/>
                    <a:pt x="2874" y="2088"/>
                  </a:cubicBezTo>
                  <a:cubicBezTo>
                    <a:pt x="2854" y="2092"/>
                    <a:pt x="2835" y="2092"/>
                    <a:pt x="2837" y="2077"/>
                  </a:cubicBezTo>
                  <a:cubicBezTo>
                    <a:pt x="2839" y="2062"/>
                    <a:pt x="2852" y="2042"/>
                    <a:pt x="2870" y="2034"/>
                  </a:cubicBezTo>
                  <a:cubicBezTo>
                    <a:pt x="2887" y="2027"/>
                    <a:pt x="2889" y="2012"/>
                    <a:pt x="2878" y="1995"/>
                  </a:cubicBezTo>
                  <a:cubicBezTo>
                    <a:pt x="2867" y="1979"/>
                    <a:pt x="2856" y="1943"/>
                    <a:pt x="2900" y="1940"/>
                  </a:cubicBezTo>
                  <a:cubicBezTo>
                    <a:pt x="2944" y="1936"/>
                    <a:pt x="2974" y="1927"/>
                    <a:pt x="2983" y="1945"/>
                  </a:cubicBezTo>
                  <a:cubicBezTo>
                    <a:pt x="2992" y="1964"/>
                    <a:pt x="3018" y="1986"/>
                    <a:pt x="3051" y="1982"/>
                  </a:cubicBezTo>
                  <a:cubicBezTo>
                    <a:pt x="3084" y="1979"/>
                    <a:pt x="3088" y="1966"/>
                    <a:pt x="3114" y="1966"/>
                  </a:cubicBezTo>
                  <a:cubicBezTo>
                    <a:pt x="3140" y="1966"/>
                    <a:pt x="3167" y="1986"/>
                    <a:pt x="3167" y="1953"/>
                  </a:cubicBezTo>
                  <a:cubicBezTo>
                    <a:pt x="3167" y="1919"/>
                    <a:pt x="3127" y="1901"/>
                    <a:pt x="3156" y="1893"/>
                  </a:cubicBezTo>
                  <a:cubicBezTo>
                    <a:pt x="3184" y="1886"/>
                    <a:pt x="3186" y="1873"/>
                    <a:pt x="3204" y="1884"/>
                  </a:cubicBezTo>
                  <a:cubicBezTo>
                    <a:pt x="3221" y="1895"/>
                    <a:pt x="3226" y="1897"/>
                    <a:pt x="3232" y="1884"/>
                  </a:cubicBezTo>
                  <a:cubicBezTo>
                    <a:pt x="3239" y="1871"/>
                    <a:pt x="3232" y="1873"/>
                    <a:pt x="3258" y="1877"/>
                  </a:cubicBezTo>
                  <a:cubicBezTo>
                    <a:pt x="3285" y="1880"/>
                    <a:pt x="3350" y="1878"/>
                    <a:pt x="3357" y="1852"/>
                  </a:cubicBezTo>
                  <a:cubicBezTo>
                    <a:pt x="3363" y="1827"/>
                    <a:pt x="3357" y="1817"/>
                    <a:pt x="3337" y="1795"/>
                  </a:cubicBezTo>
                  <a:cubicBezTo>
                    <a:pt x="3317" y="1773"/>
                    <a:pt x="3298" y="1751"/>
                    <a:pt x="3319" y="172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9" name="Freeform 21"/>
            <p:cNvSpPr/>
            <p:nvPr/>
          </p:nvSpPr>
          <p:spPr bwMode="auto">
            <a:xfrm>
              <a:off x="3110" y="1852"/>
              <a:ext cx="303" cy="480"/>
            </a:xfrm>
            <a:custGeom>
              <a:avLst/>
              <a:gdLst>
                <a:gd name="T0" fmla="*/ 31 w 655"/>
                <a:gd name="T1" fmla="*/ 565 h 1036"/>
                <a:gd name="T2" fmla="*/ 68 w 655"/>
                <a:gd name="T3" fmla="*/ 595 h 1036"/>
                <a:gd name="T4" fmla="*/ 125 w 655"/>
                <a:gd name="T5" fmla="*/ 636 h 1036"/>
                <a:gd name="T6" fmla="*/ 156 w 655"/>
                <a:gd name="T7" fmla="*/ 734 h 1036"/>
                <a:gd name="T8" fmla="*/ 190 w 655"/>
                <a:gd name="T9" fmla="*/ 832 h 1036"/>
                <a:gd name="T10" fmla="*/ 180 w 655"/>
                <a:gd name="T11" fmla="*/ 901 h 1036"/>
                <a:gd name="T12" fmla="*/ 234 w 655"/>
                <a:gd name="T13" fmla="*/ 934 h 1036"/>
                <a:gd name="T14" fmla="*/ 287 w 655"/>
                <a:gd name="T15" fmla="*/ 960 h 1036"/>
                <a:gd name="T16" fmla="*/ 346 w 655"/>
                <a:gd name="T17" fmla="*/ 1003 h 1036"/>
                <a:gd name="T18" fmla="*/ 387 w 655"/>
                <a:gd name="T19" fmla="*/ 1023 h 1036"/>
                <a:gd name="T20" fmla="*/ 426 w 655"/>
                <a:gd name="T21" fmla="*/ 1018 h 1036"/>
                <a:gd name="T22" fmla="*/ 444 w 655"/>
                <a:gd name="T23" fmla="*/ 990 h 1036"/>
                <a:gd name="T24" fmla="*/ 446 w 655"/>
                <a:gd name="T25" fmla="*/ 958 h 1036"/>
                <a:gd name="T26" fmla="*/ 453 w 655"/>
                <a:gd name="T27" fmla="*/ 921 h 1036"/>
                <a:gd name="T28" fmla="*/ 531 w 655"/>
                <a:gd name="T29" fmla="*/ 919 h 1036"/>
                <a:gd name="T30" fmla="*/ 540 w 655"/>
                <a:gd name="T31" fmla="*/ 855 h 1036"/>
                <a:gd name="T32" fmla="*/ 503 w 655"/>
                <a:gd name="T33" fmla="*/ 806 h 1036"/>
                <a:gd name="T34" fmla="*/ 429 w 655"/>
                <a:gd name="T35" fmla="*/ 769 h 1036"/>
                <a:gd name="T36" fmla="*/ 433 w 655"/>
                <a:gd name="T37" fmla="*/ 697 h 1036"/>
                <a:gd name="T38" fmla="*/ 457 w 655"/>
                <a:gd name="T39" fmla="*/ 654 h 1036"/>
                <a:gd name="T40" fmla="*/ 457 w 655"/>
                <a:gd name="T41" fmla="*/ 573 h 1036"/>
                <a:gd name="T42" fmla="*/ 488 w 655"/>
                <a:gd name="T43" fmla="*/ 564 h 1036"/>
                <a:gd name="T44" fmla="*/ 555 w 655"/>
                <a:gd name="T45" fmla="*/ 571 h 1036"/>
                <a:gd name="T46" fmla="*/ 607 w 655"/>
                <a:gd name="T47" fmla="*/ 567 h 1036"/>
                <a:gd name="T48" fmla="*/ 601 w 655"/>
                <a:gd name="T49" fmla="*/ 543 h 1036"/>
                <a:gd name="T50" fmla="*/ 592 w 655"/>
                <a:gd name="T51" fmla="*/ 493 h 1036"/>
                <a:gd name="T52" fmla="*/ 612 w 655"/>
                <a:gd name="T53" fmla="*/ 443 h 1036"/>
                <a:gd name="T54" fmla="*/ 655 w 655"/>
                <a:gd name="T55" fmla="*/ 399 h 1036"/>
                <a:gd name="T56" fmla="*/ 579 w 655"/>
                <a:gd name="T57" fmla="*/ 330 h 1036"/>
                <a:gd name="T58" fmla="*/ 453 w 655"/>
                <a:gd name="T59" fmla="*/ 308 h 1036"/>
                <a:gd name="T60" fmla="*/ 435 w 655"/>
                <a:gd name="T61" fmla="*/ 197 h 1036"/>
                <a:gd name="T62" fmla="*/ 501 w 655"/>
                <a:gd name="T63" fmla="*/ 126 h 1036"/>
                <a:gd name="T64" fmla="*/ 474 w 655"/>
                <a:gd name="T65" fmla="*/ 52 h 1036"/>
                <a:gd name="T66" fmla="*/ 413 w 655"/>
                <a:gd name="T67" fmla="*/ 19 h 1036"/>
                <a:gd name="T68" fmla="*/ 326 w 655"/>
                <a:gd name="T69" fmla="*/ 71 h 1036"/>
                <a:gd name="T70" fmla="*/ 269 w 655"/>
                <a:gd name="T71" fmla="*/ 152 h 1036"/>
                <a:gd name="T72" fmla="*/ 269 w 655"/>
                <a:gd name="T73" fmla="*/ 260 h 1036"/>
                <a:gd name="T74" fmla="*/ 243 w 655"/>
                <a:gd name="T75" fmla="*/ 345 h 1036"/>
                <a:gd name="T76" fmla="*/ 230 w 655"/>
                <a:gd name="T77" fmla="*/ 426 h 1036"/>
                <a:gd name="T78" fmla="*/ 121 w 655"/>
                <a:gd name="T79" fmla="*/ 430 h 1036"/>
                <a:gd name="T80" fmla="*/ 1 w 655"/>
                <a:gd name="T81" fmla="*/ 495 h 1036"/>
                <a:gd name="T82" fmla="*/ 7 w 655"/>
                <a:gd name="T83" fmla="*/ 521 h 1036"/>
                <a:gd name="T84" fmla="*/ 31 w 655"/>
                <a:gd name="T85" fmla="*/ 56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5" h="1036">
                  <a:moveTo>
                    <a:pt x="31" y="565"/>
                  </a:moveTo>
                  <a:cubicBezTo>
                    <a:pt x="62" y="577"/>
                    <a:pt x="64" y="582"/>
                    <a:pt x="68" y="595"/>
                  </a:cubicBezTo>
                  <a:cubicBezTo>
                    <a:pt x="73" y="608"/>
                    <a:pt x="118" y="599"/>
                    <a:pt x="125" y="636"/>
                  </a:cubicBezTo>
                  <a:cubicBezTo>
                    <a:pt x="132" y="673"/>
                    <a:pt x="134" y="704"/>
                    <a:pt x="156" y="734"/>
                  </a:cubicBezTo>
                  <a:cubicBezTo>
                    <a:pt x="177" y="764"/>
                    <a:pt x="206" y="786"/>
                    <a:pt x="190" y="832"/>
                  </a:cubicBezTo>
                  <a:cubicBezTo>
                    <a:pt x="175" y="879"/>
                    <a:pt x="147" y="877"/>
                    <a:pt x="180" y="901"/>
                  </a:cubicBezTo>
                  <a:cubicBezTo>
                    <a:pt x="212" y="925"/>
                    <a:pt x="210" y="934"/>
                    <a:pt x="234" y="934"/>
                  </a:cubicBezTo>
                  <a:cubicBezTo>
                    <a:pt x="258" y="934"/>
                    <a:pt x="280" y="929"/>
                    <a:pt x="287" y="960"/>
                  </a:cubicBezTo>
                  <a:cubicBezTo>
                    <a:pt x="293" y="992"/>
                    <a:pt x="295" y="1008"/>
                    <a:pt x="346" y="1003"/>
                  </a:cubicBezTo>
                  <a:cubicBezTo>
                    <a:pt x="365" y="1003"/>
                    <a:pt x="380" y="1010"/>
                    <a:pt x="387" y="1023"/>
                  </a:cubicBezTo>
                  <a:cubicBezTo>
                    <a:pt x="394" y="1036"/>
                    <a:pt x="402" y="1032"/>
                    <a:pt x="426" y="1018"/>
                  </a:cubicBezTo>
                  <a:cubicBezTo>
                    <a:pt x="450" y="1003"/>
                    <a:pt x="466" y="1003"/>
                    <a:pt x="444" y="990"/>
                  </a:cubicBezTo>
                  <a:cubicBezTo>
                    <a:pt x="422" y="977"/>
                    <a:pt x="444" y="968"/>
                    <a:pt x="446" y="958"/>
                  </a:cubicBezTo>
                  <a:cubicBezTo>
                    <a:pt x="448" y="949"/>
                    <a:pt x="420" y="908"/>
                    <a:pt x="453" y="921"/>
                  </a:cubicBezTo>
                  <a:cubicBezTo>
                    <a:pt x="485" y="934"/>
                    <a:pt x="518" y="949"/>
                    <a:pt x="531" y="919"/>
                  </a:cubicBezTo>
                  <a:cubicBezTo>
                    <a:pt x="544" y="890"/>
                    <a:pt x="533" y="873"/>
                    <a:pt x="540" y="855"/>
                  </a:cubicBezTo>
                  <a:cubicBezTo>
                    <a:pt x="546" y="836"/>
                    <a:pt x="536" y="817"/>
                    <a:pt x="503" y="806"/>
                  </a:cubicBezTo>
                  <a:cubicBezTo>
                    <a:pt x="470" y="795"/>
                    <a:pt x="426" y="816"/>
                    <a:pt x="429" y="769"/>
                  </a:cubicBezTo>
                  <a:cubicBezTo>
                    <a:pt x="431" y="723"/>
                    <a:pt x="415" y="710"/>
                    <a:pt x="433" y="697"/>
                  </a:cubicBezTo>
                  <a:cubicBezTo>
                    <a:pt x="450" y="684"/>
                    <a:pt x="461" y="684"/>
                    <a:pt x="457" y="654"/>
                  </a:cubicBezTo>
                  <a:cubicBezTo>
                    <a:pt x="453" y="625"/>
                    <a:pt x="446" y="588"/>
                    <a:pt x="457" y="573"/>
                  </a:cubicBezTo>
                  <a:cubicBezTo>
                    <a:pt x="468" y="558"/>
                    <a:pt x="474" y="549"/>
                    <a:pt x="488" y="564"/>
                  </a:cubicBezTo>
                  <a:cubicBezTo>
                    <a:pt x="501" y="578"/>
                    <a:pt x="507" y="571"/>
                    <a:pt x="555" y="571"/>
                  </a:cubicBezTo>
                  <a:cubicBezTo>
                    <a:pt x="573" y="571"/>
                    <a:pt x="592" y="569"/>
                    <a:pt x="607" y="567"/>
                  </a:cubicBezTo>
                  <a:cubicBezTo>
                    <a:pt x="609" y="560"/>
                    <a:pt x="608" y="553"/>
                    <a:pt x="601" y="543"/>
                  </a:cubicBezTo>
                  <a:cubicBezTo>
                    <a:pt x="584" y="521"/>
                    <a:pt x="584" y="515"/>
                    <a:pt x="592" y="493"/>
                  </a:cubicBezTo>
                  <a:cubicBezTo>
                    <a:pt x="601" y="471"/>
                    <a:pt x="588" y="460"/>
                    <a:pt x="612" y="443"/>
                  </a:cubicBezTo>
                  <a:cubicBezTo>
                    <a:pt x="630" y="430"/>
                    <a:pt x="642" y="417"/>
                    <a:pt x="655" y="399"/>
                  </a:cubicBezTo>
                  <a:cubicBezTo>
                    <a:pt x="639" y="390"/>
                    <a:pt x="645" y="350"/>
                    <a:pt x="579" y="330"/>
                  </a:cubicBezTo>
                  <a:cubicBezTo>
                    <a:pt x="505" y="308"/>
                    <a:pt x="492" y="334"/>
                    <a:pt x="453" y="308"/>
                  </a:cubicBezTo>
                  <a:cubicBezTo>
                    <a:pt x="413" y="282"/>
                    <a:pt x="409" y="223"/>
                    <a:pt x="435" y="197"/>
                  </a:cubicBezTo>
                  <a:cubicBezTo>
                    <a:pt x="461" y="171"/>
                    <a:pt x="488" y="156"/>
                    <a:pt x="501" y="126"/>
                  </a:cubicBezTo>
                  <a:cubicBezTo>
                    <a:pt x="514" y="97"/>
                    <a:pt x="492" y="67"/>
                    <a:pt x="474" y="52"/>
                  </a:cubicBezTo>
                  <a:cubicBezTo>
                    <a:pt x="457" y="37"/>
                    <a:pt x="439" y="0"/>
                    <a:pt x="413" y="19"/>
                  </a:cubicBezTo>
                  <a:cubicBezTo>
                    <a:pt x="387" y="37"/>
                    <a:pt x="352" y="34"/>
                    <a:pt x="326" y="71"/>
                  </a:cubicBezTo>
                  <a:cubicBezTo>
                    <a:pt x="300" y="108"/>
                    <a:pt x="265" y="119"/>
                    <a:pt x="269" y="152"/>
                  </a:cubicBezTo>
                  <a:cubicBezTo>
                    <a:pt x="273" y="185"/>
                    <a:pt x="295" y="234"/>
                    <a:pt x="269" y="260"/>
                  </a:cubicBezTo>
                  <a:cubicBezTo>
                    <a:pt x="243" y="286"/>
                    <a:pt x="221" y="334"/>
                    <a:pt x="243" y="345"/>
                  </a:cubicBezTo>
                  <a:cubicBezTo>
                    <a:pt x="265" y="356"/>
                    <a:pt x="282" y="423"/>
                    <a:pt x="230" y="426"/>
                  </a:cubicBezTo>
                  <a:cubicBezTo>
                    <a:pt x="177" y="430"/>
                    <a:pt x="138" y="397"/>
                    <a:pt x="121" y="430"/>
                  </a:cubicBezTo>
                  <a:cubicBezTo>
                    <a:pt x="104" y="462"/>
                    <a:pt x="51" y="504"/>
                    <a:pt x="1" y="495"/>
                  </a:cubicBezTo>
                  <a:cubicBezTo>
                    <a:pt x="4" y="503"/>
                    <a:pt x="6" y="512"/>
                    <a:pt x="7" y="521"/>
                  </a:cubicBezTo>
                  <a:cubicBezTo>
                    <a:pt x="9" y="552"/>
                    <a:pt x="0" y="554"/>
                    <a:pt x="31" y="56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0" name="Freeform 22"/>
            <p:cNvSpPr/>
            <p:nvPr/>
          </p:nvSpPr>
          <p:spPr bwMode="auto">
            <a:xfrm>
              <a:off x="4177" y="2831"/>
              <a:ext cx="568" cy="690"/>
            </a:xfrm>
            <a:custGeom>
              <a:avLst/>
              <a:gdLst>
                <a:gd name="T0" fmla="*/ 1135 w 1227"/>
                <a:gd name="T1" fmla="*/ 248 h 1490"/>
                <a:gd name="T2" fmla="*/ 1085 w 1227"/>
                <a:gd name="T3" fmla="*/ 118 h 1490"/>
                <a:gd name="T4" fmla="*/ 919 w 1227"/>
                <a:gd name="T5" fmla="*/ 94 h 1490"/>
                <a:gd name="T6" fmla="*/ 784 w 1227"/>
                <a:gd name="T7" fmla="*/ 102 h 1490"/>
                <a:gd name="T8" fmla="*/ 723 w 1227"/>
                <a:gd name="T9" fmla="*/ 89 h 1490"/>
                <a:gd name="T10" fmla="*/ 696 w 1227"/>
                <a:gd name="T11" fmla="*/ 17 h 1490"/>
                <a:gd name="T12" fmla="*/ 578 w 1227"/>
                <a:gd name="T13" fmla="*/ 92 h 1490"/>
                <a:gd name="T14" fmla="*/ 504 w 1227"/>
                <a:gd name="T15" fmla="*/ 120 h 1490"/>
                <a:gd name="T16" fmla="*/ 408 w 1227"/>
                <a:gd name="T17" fmla="*/ 126 h 1490"/>
                <a:gd name="T18" fmla="*/ 319 w 1227"/>
                <a:gd name="T19" fmla="*/ 181 h 1490"/>
                <a:gd name="T20" fmla="*/ 161 w 1227"/>
                <a:gd name="T21" fmla="*/ 257 h 1490"/>
                <a:gd name="T22" fmla="*/ 87 w 1227"/>
                <a:gd name="T23" fmla="*/ 307 h 1490"/>
                <a:gd name="T24" fmla="*/ 83 w 1227"/>
                <a:gd name="T25" fmla="*/ 363 h 1490"/>
                <a:gd name="T26" fmla="*/ 144 w 1227"/>
                <a:gd name="T27" fmla="*/ 537 h 1490"/>
                <a:gd name="T28" fmla="*/ 48 w 1227"/>
                <a:gd name="T29" fmla="*/ 771 h 1490"/>
                <a:gd name="T30" fmla="*/ 109 w 1227"/>
                <a:gd name="T31" fmla="*/ 912 h 1490"/>
                <a:gd name="T32" fmla="*/ 218 w 1227"/>
                <a:gd name="T33" fmla="*/ 1041 h 1490"/>
                <a:gd name="T34" fmla="*/ 170 w 1227"/>
                <a:gd name="T35" fmla="*/ 1186 h 1490"/>
                <a:gd name="T36" fmla="*/ 305 w 1227"/>
                <a:gd name="T37" fmla="*/ 1267 h 1490"/>
                <a:gd name="T38" fmla="*/ 388 w 1227"/>
                <a:gd name="T39" fmla="*/ 1304 h 1490"/>
                <a:gd name="T40" fmla="*/ 305 w 1227"/>
                <a:gd name="T41" fmla="*/ 1460 h 1490"/>
                <a:gd name="T42" fmla="*/ 563 w 1227"/>
                <a:gd name="T43" fmla="*/ 1379 h 1490"/>
                <a:gd name="T44" fmla="*/ 685 w 1227"/>
                <a:gd name="T45" fmla="*/ 1327 h 1490"/>
                <a:gd name="T46" fmla="*/ 681 w 1227"/>
                <a:gd name="T47" fmla="*/ 1269 h 1490"/>
                <a:gd name="T48" fmla="*/ 716 w 1227"/>
                <a:gd name="T49" fmla="*/ 1130 h 1490"/>
                <a:gd name="T50" fmla="*/ 779 w 1227"/>
                <a:gd name="T51" fmla="*/ 1045 h 1490"/>
                <a:gd name="T52" fmla="*/ 782 w 1227"/>
                <a:gd name="T53" fmla="*/ 951 h 1490"/>
                <a:gd name="T54" fmla="*/ 793 w 1227"/>
                <a:gd name="T55" fmla="*/ 795 h 1490"/>
                <a:gd name="T56" fmla="*/ 910 w 1227"/>
                <a:gd name="T57" fmla="*/ 635 h 1490"/>
                <a:gd name="T58" fmla="*/ 978 w 1227"/>
                <a:gd name="T59" fmla="*/ 528 h 1490"/>
                <a:gd name="T60" fmla="*/ 1072 w 1227"/>
                <a:gd name="T61" fmla="*/ 504 h 1490"/>
                <a:gd name="T62" fmla="*/ 1177 w 1227"/>
                <a:gd name="T63" fmla="*/ 448 h 1490"/>
                <a:gd name="T64" fmla="*/ 1201 w 1227"/>
                <a:gd name="T65" fmla="*/ 346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27" h="1490">
                  <a:moveTo>
                    <a:pt x="1201" y="346"/>
                  </a:moveTo>
                  <a:cubicBezTo>
                    <a:pt x="1175" y="313"/>
                    <a:pt x="1183" y="270"/>
                    <a:pt x="1135" y="248"/>
                  </a:cubicBezTo>
                  <a:cubicBezTo>
                    <a:pt x="1087" y="226"/>
                    <a:pt x="1044" y="217"/>
                    <a:pt x="1050" y="193"/>
                  </a:cubicBezTo>
                  <a:cubicBezTo>
                    <a:pt x="1057" y="168"/>
                    <a:pt x="1116" y="135"/>
                    <a:pt x="1085" y="118"/>
                  </a:cubicBezTo>
                  <a:cubicBezTo>
                    <a:pt x="1055" y="102"/>
                    <a:pt x="1059" y="85"/>
                    <a:pt x="1028" y="92"/>
                  </a:cubicBezTo>
                  <a:cubicBezTo>
                    <a:pt x="998" y="100"/>
                    <a:pt x="950" y="113"/>
                    <a:pt x="919" y="94"/>
                  </a:cubicBezTo>
                  <a:cubicBezTo>
                    <a:pt x="889" y="76"/>
                    <a:pt x="878" y="20"/>
                    <a:pt x="838" y="48"/>
                  </a:cubicBezTo>
                  <a:cubicBezTo>
                    <a:pt x="799" y="76"/>
                    <a:pt x="806" y="80"/>
                    <a:pt x="784" y="102"/>
                  </a:cubicBezTo>
                  <a:cubicBezTo>
                    <a:pt x="762" y="124"/>
                    <a:pt x="744" y="154"/>
                    <a:pt x="718" y="130"/>
                  </a:cubicBezTo>
                  <a:cubicBezTo>
                    <a:pt x="692" y="105"/>
                    <a:pt x="707" y="100"/>
                    <a:pt x="723" y="89"/>
                  </a:cubicBezTo>
                  <a:cubicBezTo>
                    <a:pt x="738" y="78"/>
                    <a:pt x="758" y="63"/>
                    <a:pt x="747" y="44"/>
                  </a:cubicBezTo>
                  <a:cubicBezTo>
                    <a:pt x="736" y="26"/>
                    <a:pt x="714" y="0"/>
                    <a:pt x="696" y="17"/>
                  </a:cubicBezTo>
                  <a:cubicBezTo>
                    <a:pt x="679" y="33"/>
                    <a:pt x="668" y="61"/>
                    <a:pt x="644" y="72"/>
                  </a:cubicBezTo>
                  <a:cubicBezTo>
                    <a:pt x="621" y="83"/>
                    <a:pt x="597" y="108"/>
                    <a:pt x="578" y="92"/>
                  </a:cubicBezTo>
                  <a:cubicBezTo>
                    <a:pt x="571" y="100"/>
                    <a:pt x="563" y="106"/>
                    <a:pt x="554" y="113"/>
                  </a:cubicBezTo>
                  <a:cubicBezTo>
                    <a:pt x="537" y="128"/>
                    <a:pt x="515" y="135"/>
                    <a:pt x="504" y="120"/>
                  </a:cubicBezTo>
                  <a:cubicBezTo>
                    <a:pt x="493" y="105"/>
                    <a:pt x="482" y="102"/>
                    <a:pt x="447" y="102"/>
                  </a:cubicBezTo>
                  <a:cubicBezTo>
                    <a:pt x="412" y="102"/>
                    <a:pt x="410" y="105"/>
                    <a:pt x="408" y="126"/>
                  </a:cubicBezTo>
                  <a:cubicBezTo>
                    <a:pt x="406" y="146"/>
                    <a:pt x="393" y="157"/>
                    <a:pt x="354" y="157"/>
                  </a:cubicBezTo>
                  <a:cubicBezTo>
                    <a:pt x="314" y="157"/>
                    <a:pt x="332" y="165"/>
                    <a:pt x="319" y="181"/>
                  </a:cubicBezTo>
                  <a:cubicBezTo>
                    <a:pt x="305" y="198"/>
                    <a:pt x="286" y="219"/>
                    <a:pt x="244" y="241"/>
                  </a:cubicBezTo>
                  <a:cubicBezTo>
                    <a:pt x="203" y="263"/>
                    <a:pt x="190" y="259"/>
                    <a:pt x="161" y="257"/>
                  </a:cubicBezTo>
                  <a:cubicBezTo>
                    <a:pt x="133" y="256"/>
                    <a:pt x="135" y="269"/>
                    <a:pt x="131" y="280"/>
                  </a:cubicBezTo>
                  <a:cubicBezTo>
                    <a:pt x="126" y="291"/>
                    <a:pt x="122" y="300"/>
                    <a:pt x="87" y="307"/>
                  </a:cubicBezTo>
                  <a:cubicBezTo>
                    <a:pt x="67" y="312"/>
                    <a:pt x="54" y="333"/>
                    <a:pt x="46" y="350"/>
                  </a:cubicBezTo>
                  <a:cubicBezTo>
                    <a:pt x="60" y="353"/>
                    <a:pt x="74" y="356"/>
                    <a:pt x="83" y="363"/>
                  </a:cubicBezTo>
                  <a:cubicBezTo>
                    <a:pt x="109" y="385"/>
                    <a:pt x="122" y="415"/>
                    <a:pt x="113" y="433"/>
                  </a:cubicBezTo>
                  <a:cubicBezTo>
                    <a:pt x="105" y="452"/>
                    <a:pt x="148" y="489"/>
                    <a:pt x="144" y="537"/>
                  </a:cubicBezTo>
                  <a:cubicBezTo>
                    <a:pt x="139" y="585"/>
                    <a:pt x="87" y="611"/>
                    <a:pt x="43" y="648"/>
                  </a:cubicBezTo>
                  <a:cubicBezTo>
                    <a:pt x="0" y="686"/>
                    <a:pt x="17" y="730"/>
                    <a:pt x="48" y="771"/>
                  </a:cubicBezTo>
                  <a:cubicBezTo>
                    <a:pt x="78" y="812"/>
                    <a:pt x="96" y="800"/>
                    <a:pt x="96" y="834"/>
                  </a:cubicBezTo>
                  <a:cubicBezTo>
                    <a:pt x="96" y="867"/>
                    <a:pt x="109" y="875"/>
                    <a:pt x="109" y="912"/>
                  </a:cubicBezTo>
                  <a:cubicBezTo>
                    <a:pt x="109" y="949"/>
                    <a:pt x="153" y="952"/>
                    <a:pt x="174" y="975"/>
                  </a:cubicBezTo>
                  <a:cubicBezTo>
                    <a:pt x="196" y="997"/>
                    <a:pt x="192" y="1019"/>
                    <a:pt x="218" y="1041"/>
                  </a:cubicBezTo>
                  <a:cubicBezTo>
                    <a:pt x="244" y="1064"/>
                    <a:pt x="240" y="1060"/>
                    <a:pt x="192" y="1093"/>
                  </a:cubicBezTo>
                  <a:cubicBezTo>
                    <a:pt x="144" y="1127"/>
                    <a:pt x="174" y="1145"/>
                    <a:pt x="170" y="1186"/>
                  </a:cubicBezTo>
                  <a:cubicBezTo>
                    <a:pt x="166" y="1227"/>
                    <a:pt x="196" y="1253"/>
                    <a:pt x="209" y="1275"/>
                  </a:cubicBezTo>
                  <a:cubicBezTo>
                    <a:pt x="222" y="1297"/>
                    <a:pt x="266" y="1290"/>
                    <a:pt x="305" y="1267"/>
                  </a:cubicBezTo>
                  <a:cubicBezTo>
                    <a:pt x="345" y="1245"/>
                    <a:pt x="349" y="1245"/>
                    <a:pt x="367" y="1256"/>
                  </a:cubicBezTo>
                  <a:cubicBezTo>
                    <a:pt x="384" y="1267"/>
                    <a:pt x="393" y="1282"/>
                    <a:pt x="388" y="1304"/>
                  </a:cubicBezTo>
                  <a:cubicBezTo>
                    <a:pt x="384" y="1327"/>
                    <a:pt x="358" y="1345"/>
                    <a:pt x="310" y="1371"/>
                  </a:cubicBezTo>
                  <a:cubicBezTo>
                    <a:pt x="262" y="1397"/>
                    <a:pt x="271" y="1431"/>
                    <a:pt x="305" y="1460"/>
                  </a:cubicBezTo>
                  <a:cubicBezTo>
                    <a:pt x="340" y="1490"/>
                    <a:pt x="388" y="1464"/>
                    <a:pt x="432" y="1431"/>
                  </a:cubicBezTo>
                  <a:cubicBezTo>
                    <a:pt x="476" y="1397"/>
                    <a:pt x="528" y="1408"/>
                    <a:pt x="563" y="1379"/>
                  </a:cubicBezTo>
                  <a:cubicBezTo>
                    <a:pt x="598" y="1349"/>
                    <a:pt x="629" y="1405"/>
                    <a:pt x="664" y="1419"/>
                  </a:cubicBezTo>
                  <a:cubicBezTo>
                    <a:pt x="699" y="1434"/>
                    <a:pt x="672" y="1356"/>
                    <a:pt x="685" y="1327"/>
                  </a:cubicBezTo>
                  <a:cubicBezTo>
                    <a:pt x="688" y="1322"/>
                    <a:pt x="692" y="1319"/>
                    <a:pt x="697" y="1317"/>
                  </a:cubicBezTo>
                  <a:cubicBezTo>
                    <a:pt x="687" y="1301"/>
                    <a:pt x="676" y="1281"/>
                    <a:pt x="681" y="1269"/>
                  </a:cubicBezTo>
                  <a:cubicBezTo>
                    <a:pt x="690" y="1249"/>
                    <a:pt x="703" y="1236"/>
                    <a:pt x="705" y="1212"/>
                  </a:cubicBezTo>
                  <a:cubicBezTo>
                    <a:pt x="707" y="1188"/>
                    <a:pt x="699" y="1151"/>
                    <a:pt x="716" y="1130"/>
                  </a:cubicBezTo>
                  <a:cubicBezTo>
                    <a:pt x="734" y="1110"/>
                    <a:pt x="734" y="1097"/>
                    <a:pt x="742" y="1082"/>
                  </a:cubicBezTo>
                  <a:cubicBezTo>
                    <a:pt x="751" y="1067"/>
                    <a:pt x="764" y="1062"/>
                    <a:pt x="779" y="1045"/>
                  </a:cubicBezTo>
                  <a:cubicBezTo>
                    <a:pt x="795" y="1028"/>
                    <a:pt x="793" y="1030"/>
                    <a:pt x="786" y="1006"/>
                  </a:cubicBezTo>
                  <a:cubicBezTo>
                    <a:pt x="779" y="982"/>
                    <a:pt x="760" y="967"/>
                    <a:pt x="782" y="951"/>
                  </a:cubicBezTo>
                  <a:cubicBezTo>
                    <a:pt x="803" y="934"/>
                    <a:pt x="834" y="921"/>
                    <a:pt x="801" y="891"/>
                  </a:cubicBezTo>
                  <a:cubicBezTo>
                    <a:pt x="768" y="862"/>
                    <a:pt x="768" y="808"/>
                    <a:pt x="793" y="795"/>
                  </a:cubicBezTo>
                  <a:cubicBezTo>
                    <a:pt x="817" y="782"/>
                    <a:pt x="871" y="789"/>
                    <a:pt x="893" y="743"/>
                  </a:cubicBezTo>
                  <a:cubicBezTo>
                    <a:pt x="915" y="697"/>
                    <a:pt x="921" y="678"/>
                    <a:pt x="910" y="635"/>
                  </a:cubicBezTo>
                  <a:cubicBezTo>
                    <a:pt x="900" y="593"/>
                    <a:pt x="891" y="569"/>
                    <a:pt x="913" y="548"/>
                  </a:cubicBezTo>
                  <a:cubicBezTo>
                    <a:pt x="934" y="528"/>
                    <a:pt x="928" y="524"/>
                    <a:pt x="978" y="528"/>
                  </a:cubicBezTo>
                  <a:cubicBezTo>
                    <a:pt x="1028" y="532"/>
                    <a:pt x="996" y="537"/>
                    <a:pt x="1028" y="532"/>
                  </a:cubicBezTo>
                  <a:cubicBezTo>
                    <a:pt x="1061" y="526"/>
                    <a:pt x="1068" y="522"/>
                    <a:pt x="1072" y="504"/>
                  </a:cubicBezTo>
                  <a:cubicBezTo>
                    <a:pt x="1076" y="485"/>
                    <a:pt x="1072" y="484"/>
                    <a:pt x="1100" y="482"/>
                  </a:cubicBezTo>
                  <a:cubicBezTo>
                    <a:pt x="1129" y="480"/>
                    <a:pt x="1164" y="465"/>
                    <a:pt x="1177" y="448"/>
                  </a:cubicBezTo>
                  <a:cubicBezTo>
                    <a:pt x="1190" y="432"/>
                    <a:pt x="1192" y="421"/>
                    <a:pt x="1194" y="404"/>
                  </a:cubicBezTo>
                  <a:cubicBezTo>
                    <a:pt x="1197" y="387"/>
                    <a:pt x="1227" y="380"/>
                    <a:pt x="1201" y="34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1" name="Freeform 23"/>
            <p:cNvSpPr/>
            <p:nvPr/>
          </p:nvSpPr>
          <p:spPr bwMode="auto">
            <a:xfrm>
              <a:off x="3549" y="2533"/>
              <a:ext cx="896" cy="494"/>
            </a:xfrm>
            <a:custGeom>
              <a:avLst/>
              <a:gdLst>
                <a:gd name="T0" fmla="*/ 1488 w 1935"/>
                <a:gd name="T1" fmla="*/ 922 h 1066"/>
                <a:gd name="T2" fmla="*/ 1601 w 1935"/>
                <a:gd name="T3" fmla="*/ 883 h 1066"/>
                <a:gd name="T4" fmla="*/ 1711 w 1935"/>
                <a:gd name="T5" fmla="*/ 799 h 1066"/>
                <a:gd name="T6" fmla="*/ 1804 w 1935"/>
                <a:gd name="T7" fmla="*/ 744 h 1066"/>
                <a:gd name="T8" fmla="*/ 1911 w 1935"/>
                <a:gd name="T9" fmla="*/ 755 h 1066"/>
                <a:gd name="T10" fmla="*/ 1931 w 1935"/>
                <a:gd name="T11" fmla="*/ 731 h 1066"/>
                <a:gd name="T12" fmla="*/ 1846 w 1935"/>
                <a:gd name="T13" fmla="*/ 575 h 1066"/>
                <a:gd name="T14" fmla="*/ 1835 w 1935"/>
                <a:gd name="T15" fmla="*/ 431 h 1066"/>
                <a:gd name="T16" fmla="*/ 1753 w 1935"/>
                <a:gd name="T17" fmla="*/ 402 h 1066"/>
                <a:gd name="T18" fmla="*/ 1671 w 1935"/>
                <a:gd name="T19" fmla="*/ 360 h 1066"/>
                <a:gd name="T20" fmla="*/ 1609 w 1935"/>
                <a:gd name="T21" fmla="*/ 338 h 1066"/>
                <a:gd name="T22" fmla="*/ 1498 w 1935"/>
                <a:gd name="T23" fmla="*/ 345 h 1066"/>
                <a:gd name="T24" fmla="*/ 1374 w 1935"/>
                <a:gd name="T25" fmla="*/ 296 h 1066"/>
                <a:gd name="T26" fmla="*/ 1276 w 1935"/>
                <a:gd name="T27" fmla="*/ 242 h 1066"/>
                <a:gd name="T28" fmla="*/ 1244 w 1935"/>
                <a:gd name="T29" fmla="*/ 156 h 1066"/>
                <a:gd name="T30" fmla="*/ 1151 w 1935"/>
                <a:gd name="T31" fmla="*/ 181 h 1066"/>
                <a:gd name="T32" fmla="*/ 1041 w 1935"/>
                <a:gd name="T33" fmla="*/ 192 h 1066"/>
                <a:gd name="T34" fmla="*/ 843 w 1935"/>
                <a:gd name="T35" fmla="*/ 187 h 1066"/>
                <a:gd name="T36" fmla="*/ 675 w 1935"/>
                <a:gd name="T37" fmla="*/ 103 h 1066"/>
                <a:gd name="T38" fmla="*/ 562 w 1935"/>
                <a:gd name="T39" fmla="*/ 19 h 1066"/>
                <a:gd name="T40" fmla="*/ 422 w 1935"/>
                <a:gd name="T41" fmla="*/ 47 h 1066"/>
                <a:gd name="T42" fmla="*/ 295 w 1935"/>
                <a:gd name="T43" fmla="*/ 27 h 1066"/>
                <a:gd name="T44" fmla="*/ 282 w 1935"/>
                <a:gd name="T45" fmla="*/ 71 h 1066"/>
                <a:gd name="T46" fmla="*/ 374 w 1935"/>
                <a:gd name="T47" fmla="*/ 121 h 1066"/>
                <a:gd name="T48" fmla="*/ 308 w 1935"/>
                <a:gd name="T49" fmla="*/ 197 h 1066"/>
                <a:gd name="T50" fmla="*/ 258 w 1935"/>
                <a:gd name="T51" fmla="*/ 286 h 1066"/>
                <a:gd name="T52" fmla="*/ 293 w 1935"/>
                <a:gd name="T53" fmla="*/ 379 h 1066"/>
                <a:gd name="T54" fmla="*/ 380 w 1935"/>
                <a:gd name="T55" fmla="*/ 433 h 1066"/>
                <a:gd name="T56" fmla="*/ 443 w 1935"/>
                <a:gd name="T57" fmla="*/ 592 h 1066"/>
                <a:gd name="T58" fmla="*/ 315 w 1935"/>
                <a:gd name="T59" fmla="*/ 670 h 1066"/>
                <a:gd name="T60" fmla="*/ 138 w 1935"/>
                <a:gd name="T61" fmla="*/ 711 h 1066"/>
                <a:gd name="T62" fmla="*/ 36 w 1935"/>
                <a:gd name="T63" fmla="*/ 747 h 1066"/>
                <a:gd name="T64" fmla="*/ 66 w 1935"/>
                <a:gd name="T65" fmla="*/ 831 h 1066"/>
                <a:gd name="T66" fmla="*/ 135 w 1935"/>
                <a:gd name="T67" fmla="*/ 942 h 1066"/>
                <a:gd name="T68" fmla="*/ 207 w 1935"/>
                <a:gd name="T69" fmla="*/ 1034 h 1066"/>
                <a:gd name="T70" fmla="*/ 291 w 1935"/>
                <a:gd name="T71" fmla="*/ 972 h 1066"/>
                <a:gd name="T72" fmla="*/ 479 w 1935"/>
                <a:gd name="T73" fmla="*/ 924 h 1066"/>
                <a:gd name="T74" fmla="*/ 544 w 1935"/>
                <a:gd name="T75" fmla="*/ 838 h 1066"/>
                <a:gd name="T76" fmla="*/ 741 w 1935"/>
                <a:gd name="T77" fmla="*/ 820 h 1066"/>
                <a:gd name="T78" fmla="*/ 955 w 1935"/>
                <a:gd name="T79" fmla="*/ 879 h 1066"/>
                <a:gd name="T80" fmla="*/ 1134 w 1935"/>
                <a:gd name="T81" fmla="*/ 823 h 1066"/>
                <a:gd name="T82" fmla="*/ 1195 w 1935"/>
                <a:gd name="T83" fmla="*/ 909 h 1066"/>
                <a:gd name="T84" fmla="*/ 1330 w 1935"/>
                <a:gd name="T85" fmla="*/ 842 h 1066"/>
                <a:gd name="T86" fmla="*/ 1403 w 1935"/>
                <a:gd name="T87" fmla="*/ 992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5" h="1066">
                  <a:moveTo>
                    <a:pt x="1444" y="949"/>
                  </a:moveTo>
                  <a:cubicBezTo>
                    <a:pt x="1479" y="942"/>
                    <a:pt x="1483" y="933"/>
                    <a:pt x="1488" y="922"/>
                  </a:cubicBezTo>
                  <a:cubicBezTo>
                    <a:pt x="1492" y="911"/>
                    <a:pt x="1490" y="898"/>
                    <a:pt x="1518" y="899"/>
                  </a:cubicBezTo>
                  <a:cubicBezTo>
                    <a:pt x="1547" y="901"/>
                    <a:pt x="1560" y="905"/>
                    <a:pt x="1601" y="883"/>
                  </a:cubicBezTo>
                  <a:cubicBezTo>
                    <a:pt x="1643" y="861"/>
                    <a:pt x="1662" y="840"/>
                    <a:pt x="1676" y="823"/>
                  </a:cubicBezTo>
                  <a:cubicBezTo>
                    <a:pt x="1689" y="807"/>
                    <a:pt x="1671" y="799"/>
                    <a:pt x="1711" y="799"/>
                  </a:cubicBezTo>
                  <a:cubicBezTo>
                    <a:pt x="1750" y="799"/>
                    <a:pt x="1763" y="788"/>
                    <a:pt x="1765" y="768"/>
                  </a:cubicBezTo>
                  <a:cubicBezTo>
                    <a:pt x="1767" y="747"/>
                    <a:pt x="1769" y="744"/>
                    <a:pt x="1804" y="744"/>
                  </a:cubicBezTo>
                  <a:cubicBezTo>
                    <a:pt x="1839" y="744"/>
                    <a:pt x="1850" y="747"/>
                    <a:pt x="1861" y="762"/>
                  </a:cubicBezTo>
                  <a:cubicBezTo>
                    <a:pt x="1872" y="777"/>
                    <a:pt x="1894" y="770"/>
                    <a:pt x="1911" y="755"/>
                  </a:cubicBezTo>
                  <a:cubicBezTo>
                    <a:pt x="1920" y="748"/>
                    <a:pt x="1928" y="742"/>
                    <a:pt x="1935" y="734"/>
                  </a:cubicBezTo>
                  <a:cubicBezTo>
                    <a:pt x="1934" y="733"/>
                    <a:pt x="1932" y="732"/>
                    <a:pt x="1931" y="731"/>
                  </a:cubicBezTo>
                  <a:cubicBezTo>
                    <a:pt x="1911" y="709"/>
                    <a:pt x="1918" y="690"/>
                    <a:pt x="1896" y="660"/>
                  </a:cubicBezTo>
                  <a:cubicBezTo>
                    <a:pt x="1874" y="631"/>
                    <a:pt x="1842" y="620"/>
                    <a:pt x="1846" y="575"/>
                  </a:cubicBezTo>
                  <a:cubicBezTo>
                    <a:pt x="1850" y="531"/>
                    <a:pt x="1804" y="512"/>
                    <a:pt x="1828" y="490"/>
                  </a:cubicBezTo>
                  <a:cubicBezTo>
                    <a:pt x="1852" y="468"/>
                    <a:pt x="1870" y="453"/>
                    <a:pt x="1835" y="431"/>
                  </a:cubicBezTo>
                  <a:cubicBezTo>
                    <a:pt x="1800" y="408"/>
                    <a:pt x="1813" y="420"/>
                    <a:pt x="1787" y="408"/>
                  </a:cubicBezTo>
                  <a:cubicBezTo>
                    <a:pt x="1761" y="396"/>
                    <a:pt x="1769" y="395"/>
                    <a:pt x="1753" y="402"/>
                  </a:cubicBezTo>
                  <a:cubicBezTo>
                    <a:pt x="1737" y="408"/>
                    <a:pt x="1729" y="415"/>
                    <a:pt x="1714" y="398"/>
                  </a:cubicBezTo>
                  <a:cubicBezTo>
                    <a:pt x="1698" y="381"/>
                    <a:pt x="1685" y="358"/>
                    <a:pt x="1671" y="360"/>
                  </a:cubicBezTo>
                  <a:cubicBezTo>
                    <a:pt x="1657" y="362"/>
                    <a:pt x="1650" y="354"/>
                    <a:pt x="1644" y="345"/>
                  </a:cubicBezTo>
                  <a:cubicBezTo>
                    <a:pt x="1637" y="337"/>
                    <a:pt x="1626" y="316"/>
                    <a:pt x="1609" y="338"/>
                  </a:cubicBezTo>
                  <a:cubicBezTo>
                    <a:pt x="1591" y="360"/>
                    <a:pt x="1579" y="359"/>
                    <a:pt x="1562" y="361"/>
                  </a:cubicBezTo>
                  <a:cubicBezTo>
                    <a:pt x="1545" y="363"/>
                    <a:pt x="1512" y="358"/>
                    <a:pt x="1498" y="345"/>
                  </a:cubicBezTo>
                  <a:cubicBezTo>
                    <a:pt x="1483" y="332"/>
                    <a:pt x="1447" y="281"/>
                    <a:pt x="1421" y="277"/>
                  </a:cubicBezTo>
                  <a:cubicBezTo>
                    <a:pt x="1395" y="272"/>
                    <a:pt x="1398" y="285"/>
                    <a:pt x="1374" y="296"/>
                  </a:cubicBezTo>
                  <a:cubicBezTo>
                    <a:pt x="1350" y="307"/>
                    <a:pt x="1336" y="308"/>
                    <a:pt x="1318" y="293"/>
                  </a:cubicBezTo>
                  <a:cubicBezTo>
                    <a:pt x="1301" y="279"/>
                    <a:pt x="1273" y="263"/>
                    <a:pt x="1276" y="242"/>
                  </a:cubicBezTo>
                  <a:cubicBezTo>
                    <a:pt x="1279" y="220"/>
                    <a:pt x="1285" y="212"/>
                    <a:pt x="1280" y="195"/>
                  </a:cubicBezTo>
                  <a:cubicBezTo>
                    <a:pt x="1276" y="179"/>
                    <a:pt x="1264" y="146"/>
                    <a:pt x="1244" y="156"/>
                  </a:cubicBezTo>
                  <a:cubicBezTo>
                    <a:pt x="1225" y="166"/>
                    <a:pt x="1228" y="197"/>
                    <a:pt x="1196" y="204"/>
                  </a:cubicBezTo>
                  <a:cubicBezTo>
                    <a:pt x="1164" y="210"/>
                    <a:pt x="1164" y="190"/>
                    <a:pt x="1151" y="181"/>
                  </a:cubicBezTo>
                  <a:cubicBezTo>
                    <a:pt x="1138" y="173"/>
                    <a:pt x="1126" y="169"/>
                    <a:pt x="1101" y="172"/>
                  </a:cubicBezTo>
                  <a:cubicBezTo>
                    <a:pt x="1076" y="175"/>
                    <a:pt x="1065" y="182"/>
                    <a:pt x="1041" y="192"/>
                  </a:cubicBezTo>
                  <a:cubicBezTo>
                    <a:pt x="1017" y="203"/>
                    <a:pt x="970" y="210"/>
                    <a:pt x="933" y="205"/>
                  </a:cubicBezTo>
                  <a:cubicBezTo>
                    <a:pt x="896" y="201"/>
                    <a:pt x="893" y="203"/>
                    <a:pt x="843" y="187"/>
                  </a:cubicBezTo>
                  <a:cubicBezTo>
                    <a:pt x="794" y="171"/>
                    <a:pt x="791" y="159"/>
                    <a:pt x="768" y="157"/>
                  </a:cubicBezTo>
                  <a:cubicBezTo>
                    <a:pt x="745" y="155"/>
                    <a:pt x="693" y="127"/>
                    <a:pt x="675" y="103"/>
                  </a:cubicBezTo>
                  <a:cubicBezTo>
                    <a:pt x="660" y="84"/>
                    <a:pt x="619" y="27"/>
                    <a:pt x="580" y="0"/>
                  </a:cubicBezTo>
                  <a:cubicBezTo>
                    <a:pt x="575" y="6"/>
                    <a:pt x="568" y="12"/>
                    <a:pt x="562" y="19"/>
                  </a:cubicBezTo>
                  <a:cubicBezTo>
                    <a:pt x="540" y="41"/>
                    <a:pt x="540" y="53"/>
                    <a:pt x="498" y="34"/>
                  </a:cubicBezTo>
                  <a:cubicBezTo>
                    <a:pt x="457" y="15"/>
                    <a:pt x="455" y="47"/>
                    <a:pt x="422" y="47"/>
                  </a:cubicBezTo>
                  <a:cubicBezTo>
                    <a:pt x="389" y="47"/>
                    <a:pt x="385" y="47"/>
                    <a:pt x="378" y="30"/>
                  </a:cubicBezTo>
                  <a:cubicBezTo>
                    <a:pt x="372" y="14"/>
                    <a:pt x="356" y="34"/>
                    <a:pt x="295" y="27"/>
                  </a:cubicBezTo>
                  <a:cubicBezTo>
                    <a:pt x="234" y="19"/>
                    <a:pt x="243" y="41"/>
                    <a:pt x="243" y="53"/>
                  </a:cubicBezTo>
                  <a:cubicBezTo>
                    <a:pt x="243" y="64"/>
                    <a:pt x="256" y="71"/>
                    <a:pt x="282" y="71"/>
                  </a:cubicBezTo>
                  <a:cubicBezTo>
                    <a:pt x="308" y="71"/>
                    <a:pt x="306" y="88"/>
                    <a:pt x="304" y="106"/>
                  </a:cubicBezTo>
                  <a:cubicBezTo>
                    <a:pt x="302" y="125"/>
                    <a:pt x="343" y="119"/>
                    <a:pt x="374" y="121"/>
                  </a:cubicBezTo>
                  <a:cubicBezTo>
                    <a:pt x="404" y="123"/>
                    <a:pt x="391" y="156"/>
                    <a:pt x="389" y="179"/>
                  </a:cubicBezTo>
                  <a:cubicBezTo>
                    <a:pt x="387" y="201"/>
                    <a:pt x="343" y="199"/>
                    <a:pt x="308" y="197"/>
                  </a:cubicBezTo>
                  <a:cubicBezTo>
                    <a:pt x="273" y="195"/>
                    <a:pt x="276" y="223"/>
                    <a:pt x="260" y="243"/>
                  </a:cubicBezTo>
                  <a:cubicBezTo>
                    <a:pt x="245" y="264"/>
                    <a:pt x="238" y="271"/>
                    <a:pt x="258" y="286"/>
                  </a:cubicBezTo>
                  <a:cubicBezTo>
                    <a:pt x="278" y="301"/>
                    <a:pt x="293" y="318"/>
                    <a:pt x="300" y="336"/>
                  </a:cubicBezTo>
                  <a:cubicBezTo>
                    <a:pt x="303" y="345"/>
                    <a:pt x="298" y="363"/>
                    <a:pt x="293" y="379"/>
                  </a:cubicBezTo>
                  <a:cubicBezTo>
                    <a:pt x="323" y="376"/>
                    <a:pt x="354" y="385"/>
                    <a:pt x="377" y="383"/>
                  </a:cubicBezTo>
                  <a:cubicBezTo>
                    <a:pt x="407" y="381"/>
                    <a:pt x="384" y="414"/>
                    <a:pt x="380" y="433"/>
                  </a:cubicBezTo>
                  <a:cubicBezTo>
                    <a:pt x="377" y="453"/>
                    <a:pt x="410" y="461"/>
                    <a:pt x="426" y="492"/>
                  </a:cubicBezTo>
                  <a:cubicBezTo>
                    <a:pt x="443" y="522"/>
                    <a:pt x="443" y="556"/>
                    <a:pt x="443" y="592"/>
                  </a:cubicBezTo>
                  <a:cubicBezTo>
                    <a:pt x="443" y="628"/>
                    <a:pt x="407" y="631"/>
                    <a:pt x="390" y="620"/>
                  </a:cubicBezTo>
                  <a:cubicBezTo>
                    <a:pt x="374" y="608"/>
                    <a:pt x="331" y="650"/>
                    <a:pt x="315" y="670"/>
                  </a:cubicBezTo>
                  <a:cubicBezTo>
                    <a:pt x="298" y="689"/>
                    <a:pt x="249" y="703"/>
                    <a:pt x="226" y="703"/>
                  </a:cubicBezTo>
                  <a:cubicBezTo>
                    <a:pt x="203" y="703"/>
                    <a:pt x="171" y="703"/>
                    <a:pt x="138" y="711"/>
                  </a:cubicBezTo>
                  <a:cubicBezTo>
                    <a:pt x="105" y="720"/>
                    <a:pt x="89" y="722"/>
                    <a:pt x="89" y="722"/>
                  </a:cubicBezTo>
                  <a:cubicBezTo>
                    <a:pt x="89" y="722"/>
                    <a:pt x="72" y="725"/>
                    <a:pt x="36" y="747"/>
                  </a:cubicBezTo>
                  <a:cubicBezTo>
                    <a:pt x="0" y="770"/>
                    <a:pt x="40" y="781"/>
                    <a:pt x="66" y="789"/>
                  </a:cubicBezTo>
                  <a:cubicBezTo>
                    <a:pt x="92" y="797"/>
                    <a:pt x="69" y="809"/>
                    <a:pt x="66" y="831"/>
                  </a:cubicBezTo>
                  <a:cubicBezTo>
                    <a:pt x="63" y="853"/>
                    <a:pt x="66" y="878"/>
                    <a:pt x="82" y="898"/>
                  </a:cubicBezTo>
                  <a:cubicBezTo>
                    <a:pt x="99" y="917"/>
                    <a:pt x="99" y="923"/>
                    <a:pt x="135" y="942"/>
                  </a:cubicBezTo>
                  <a:cubicBezTo>
                    <a:pt x="171" y="962"/>
                    <a:pt x="158" y="945"/>
                    <a:pt x="154" y="975"/>
                  </a:cubicBezTo>
                  <a:cubicBezTo>
                    <a:pt x="151" y="1006"/>
                    <a:pt x="207" y="1034"/>
                    <a:pt x="207" y="1034"/>
                  </a:cubicBezTo>
                  <a:cubicBezTo>
                    <a:pt x="261" y="1066"/>
                    <a:pt x="261" y="1066"/>
                    <a:pt x="261" y="1066"/>
                  </a:cubicBezTo>
                  <a:cubicBezTo>
                    <a:pt x="263" y="1024"/>
                    <a:pt x="275" y="1005"/>
                    <a:pt x="291" y="972"/>
                  </a:cubicBezTo>
                  <a:cubicBezTo>
                    <a:pt x="308" y="935"/>
                    <a:pt x="361" y="916"/>
                    <a:pt x="400" y="898"/>
                  </a:cubicBezTo>
                  <a:cubicBezTo>
                    <a:pt x="439" y="879"/>
                    <a:pt x="457" y="942"/>
                    <a:pt x="479" y="924"/>
                  </a:cubicBezTo>
                  <a:cubicBezTo>
                    <a:pt x="501" y="905"/>
                    <a:pt x="514" y="927"/>
                    <a:pt x="562" y="931"/>
                  </a:cubicBezTo>
                  <a:cubicBezTo>
                    <a:pt x="610" y="935"/>
                    <a:pt x="575" y="868"/>
                    <a:pt x="544" y="838"/>
                  </a:cubicBezTo>
                  <a:cubicBezTo>
                    <a:pt x="514" y="809"/>
                    <a:pt x="597" y="798"/>
                    <a:pt x="636" y="798"/>
                  </a:cubicBezTo>
                  <a:cubicBezTo>
                    <a:pt x="675" y="798"/>
                    <a:pt x="715" y="805"/>
                    <a:pt x="741" y="820"/>
                  </a:cubicBezTo>
                  <a:cubicBezTo>
                    <a:pt x="767" y="835"/>
                    <a:pt x="802" y="838"/>
                    <a:pt x="872" y="827"/>
                  </a:cubicBezTo>
                  <a:cubicBezTo>
                    <a:pt x="942" y="816"/>
                    <a:pt x="924" y="849"/>
                    <a:pt x="955" y="879"/>
                  </a:cubicBezTo>
                  <a:cubicBezTo>
                    <a:pt x="985" y="909"/>
                    <a:pt x="1016" y="894"/>
                    <a:pt x="1064" y="875"/>
                  </a:cubicBezTo>
                  <a:cubicBezTo>
                    <a:pt x="1112" y="857"/>
                    <a:pt x="1103" y="835"/>
                    <a:pt x="1134" y="823"/>
                  </a:cubicBezTo>
                  <a:cubicBezTo>
                    <a:pt x="1164" y="812"/>
                    <a:pt x="1173" y="846"/>
                    <a:pt x="1156" y="857"/>
                  </a:cubicBezTo>
                  <a:cubicBezTo>
                    <a:pt x="1138" y="868"/>
                    <a:pt x="1151" y="886"/>
                    <a:pt x="1195" y="909"/>
                  </a:cubicBezTo>
                  <a:cubicBezTo>
                    <a:pt x="1239" y="931"/>
                    <a:pt x="1226" y="879"/>
                    <a:pt x="1256" y="846"/>
                  </a:cubicBezTo>
                  <a:cubicBezTo>
                    <a:pt x="1287" y="812"/>
                    <a:pt x="1291" y="820"/>
                    <a:pt x="1330" y="842"/>
                  </a:cubicBezTo>
                  <a:cubicBezTo>
                    <a:pt x="1370" y="864"/>
                    <a:pt x="1339" y="890"/>
                    <a:pt x="1339" y="946"/>
                  </a:cubicBezTo>
                  <a:cubicBezTo>
                    <a:pt x="1339" y="983"/>
                    <a:pt x="1373" y="987"/>
                    <a:pt x="1403" y="992"/>
                  </a:cubicBezTo>
                  <a:cubicBezTo>
                    <a:pt x="1411" y="975"/>
                    <a:pt x="1424" y="954"/>
                    <a:pt x="1444" y="94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4490" y="2997"/>
              <a:ext cx="504" cy="574"/>
            </a:xfrm>
            <a:custGeom>
              <a:avLst/>
              <a:gdLst>
                <a:gd name="T0" fmla="*/ 1034 w 1088"/>
                <a:gd name="T1" fmla="*/ 190 h 1239"/>
                <a:gd name="T2" fmla="*/ 958 w 1088"/>
                <a:gd name="T3" fmla="*/ 203 h 1239"/>
                <a:gd name="T4" fmla="*/ 901 w 1088"/>
                <a:gd name="T5" fmla="*/ 215 h 1239"/>
                <a:gd name="T6" fmla="*/ 854 w 1088"/>
                <a:gd name="T7" fmla="*/ 167 h 1239"/>
                <a:gd name="T8" fmla="*/ 806 w 1088"/>
                <a:gd name="T9" fmla="*/ 176 h 1239"/>
                <a:gd name="T10" fmla="*/ 765 w 1088"/>
                <a:gd name="T11" fmla="*/ 212 h 1239"/>
                <a:gd name="T12" fmla="*/ 698 w 1088"/>
                <a:gd name="T13" fmla="*/ 207 h 1239"/>
                <a:gd name="T14" fmla="*/ 662 w 1088"/>
                <a:gd name="T15" fmla="*/ 158 h 1239"/>
                <a:gd name="T16" fmla="*/ 619 w 1088"/>
                <a:gd name="T17" fmla="*/ 101 h 1239"/>
                <a:gd name="T18" fmla="*/ 614 w 1088"/>
                <a:gd name="T19" fmla="*/ 35 h 1239"/>
                <a:gd name="T20" fmla="*/ 560 w 1088"/>
                <a:gd name="T21" fmla="*/ 30 h 1239"/>
                <a:gd name="T22" fmla="*/ 524 w 1088"/>
                <a:gd name="T23" fmla="*/ 33 h 1239"/>
                <a:gd name="T24" fmla="*/ 518 w 1088"/>
                <a:gd name="T25" fmla="*/ 44 h 1239"/>
                <a:gd name="T26" fmla="*/ 501 w 1088"/>
                <a:gd name="T27" fmla="*/ 88 h 1239"/>
                <a:gd name="T28" fmla="*/ 424 w 1088"/>
                <a:gd name="T29" fmla="*/ 122 h 1239"/>
                <a:gd name="T30" fmla="*/ 396 w 1088"/>
                <a:gd name="T31" fmla="*/ 144 h 1239"/>
                <a:gd name="T32" fmla="*/ 352 w 1088"/>
                <a:gd name="T33" fmla="*/ 172 h 1239"/>
                <a:gd name="T34" fmla="*/ 302 w 1088"/>
                <a:gd name="T35" fmla="*/ 168 h 1239"/>
                <a:gd name="T36" fmla="*/ 237 w 1088"/>
                <a:gd name="T37" fmla="*/ 188 h 1239"/>
                <a:gd name="T38" fmla="*/ 234 w 1088"/>
                <a:gd name="T39" fmla="*/ 275 h 1239"/>
                <a:gd name="T40" fmla="*/ 217 w 1088"/>
                <a:gd name="T41" fmla="*/ 383 h 1239"/>
                <a:gd name="T42" fmla="*/ 117 w 1088"/>
                <a:gd name="T43" fmla="*/ 435 h 1239"/>
                <a:gd name="T44" fmla="*/ 125 w 1088"/>
                <a:gd name="T45" fmla="*/ 531 h 1239"/>
                <a:gd name="T46" fmla="*/ 106 w 1088"/>
                <a:gd name="T47" fmla="*/ 591 h 1239"/>
                <a:gd name="T48" fmla="*/ 110 w 1088"/>
                <a:gd name="T49" fmla="*/ 646 h 1239"/>
                <a:gd name="T50" fmla="*/ 103 w 1088"/>
                <a:gd name="T51" fmla="*/ 685 h 1239"/>
                <a:gd name="T52" fmla="*/ 66 w 1088"/>
                <a:gd name="T53" fmla="*/ 722 h 1239"/>
                <a:gd name="T54" fmla="*/ 40 w 1088"/>
                <a:gd name="T55" fmla="*/ 770 h 1239"/>
                <a:gd name="T56" fmla="*/ 29 w 1088"/>
                <a:gd name="T57" fmla="*/ 852 h 1239"/>
                <a:gd name="T58" fmla="*/ 5 w 1088"/>
                <a:gd name="T59" fmla="*/ 909 h 1239"/>
                <a:gd name="T60" fmla="*/ 21 w 1088"/>
                <a:gd name="T61" fmla="*/ 957 h 1239"/>
                <a:gd name="T62" fmla="*/ 119 w 1088"/>
                <a:gd name="T63" fmla="*/ 967 h 1239"/>
                <a:gd name="T64" fmla="*/ 175 w 1088"/>
                <a:gd name="T65" fmla="*/ 1000 h 1239"/>
                <a:gd name="T66" fmla="*/ 245 w 1088"/>
                <a:gd name="T67" fmla="*/ 1004 h 1239"/>
                <a:gd name="T68" fmla="*/ 280 w 1088"/>
                <a:gd name="T69" fmla="*/ 1037 h 1239"/>
                <a:gd name="T70" fmla="*/ 341 w 1088"/>
                <a:gd name="T71" fmla="*/ 1152 h 1239"/>
                <a:gd name="T72" fmla="*/ 391 w 1088"/>
                <a:gd name="T73" fmla="*/ 1239 h 1239"/>
                <a:gd name="T74" fmla="*/ 438 w 1088"/>
                <a:gd name="T75" fmla="*/ 1211 h 1239"/>
                <a:gd name="T76" fmla="*/ 538 w 1088"/>
                <a:gd name="T77" fmla="*/ 1145 h 1239"/>
                <a:gd name="T78" fmla="*/ 617 w 1088"/>
                <a:gd name="T79" fmla="*/ 1033 h 1239"/>
                <a:gd name="T80" fmla="*/ 652 w 1088"/>
                <a:gd name="T81" fmla="*/ 967 h 1239"/>
                <a:gd name="T82" fmla="*/ 752 w 1088"/>
                <a:gd name="T83" fmla="*/ 919 h 1239"/>
                <a:gd name="T84" fmla="*/ 813 w 1088"/>
                <a:gd name="T85" fmla="*/ 859 h 1239"/>
                <a:gd name="T86" fmla="*/ 813 w 1088"/>
                <a:gd name="T87" fmla="*/ 781 h 1239"/>
                <a:gd name="T88" fmla="*/ 861 w 1088"/>
                <a:gd name="T89" fmla="*/ 730 h 1239"/>
                <a:gd name="T90" fmla="*/ 905 w 1088"/>
                <a:gd name="T91" fmla="*/ 678 h 1239"/>
                <a:gd name="T92" fmla="*/ 944 w 1088"/>
                <a:gd name="T93" fmla="*/ 600 h 1239"/>
                <a:gd name="T94" fmla="*/ 922 w 1088"/>
                <a:gd name="T95" fmla="*/ 515 h 1239"/>
                <a:gd name="T96" fmla="*/ 936 w 1088"/>
                <a:gd name="T97" fmla="*/ 448 h 1239"/>
                <a:gd name="T98" fmla="*/ 914 w 1088"/>
                <a:gd name="T99" fmla="*/ 377 h 1239"/>
                <a:gd name="T100" fmla="*/ 997 w 1088"/>
                <a:gd name="T101" fmla="*/ 351 h 1239"/>
                <a:gd name="T102" fmla="*/ 1062 w 1088"/>
                <a:gd name="T103" fmla="*/ 259 h 1239"/>
                <a:gd name="T104" fmla="*/ 1088 w 1088"/>
                <a:gd name="T105" fmla="*/ 225 h 1239"/>
                <a:gd name="T106" fmla="*/ 1081 w 1088"/>
                <a:gd name="T107" fmla="*/ 224 h 1239"/>
                <a:gd name="T108" fmla="*/ 1034 w 1088"/>
                <a:gd name="T109" fmla="*/ 19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88" h="1239">
                  <a:moveTo>
                    <a:pt x="1034" y="190"/>
                  </a:moveTo>
                  <a:cubicBezTo>
                    <a:pt x="1024" y="168"/>
                    <a:pt x="985" y="192"/>
                    <a:pt x="958" y="203"/>
                  </a:cubicBezTo>
                  <a:cubicBezTo>
                    <a:pt x="932" y="214"/>
                    <a:pt x="932" y="219"/>
                    <a:pt x="901" y="215"/>
                  </a:cubicBezTo>
                  <a:cubicBezTo>
                    <a:pt x="870" y="211"/>
                    <a:pt x="875" y="201"/>
                    <a:pt x="854" y="167"/>
                  </a:cubicBezTo>
                  <a:cubicBezTo>
                    <a:pt x="832" y="132"/>
                    <a:pt x="816" y="157"/>
                    <a:pt x="806" y="176"/>
                  </a:cubicBezTo>
                  <a:cubicBezTo>
                    <a:pt x="796" y="196"/>
                    <a:pt x="782" y="200"/>
                    <a:pt x="765" y="212"/>
                  </a:cubicBezTo>
                  <a:cubicBezTo>
                    <a:pt x="749" y="225"/>
                    <a:pt x="719" y="217"/>
                    <a:pt x="698" y="207"/>
                  </a:cubicBezTo>
                  <a:cubicBezTo>
                    <a:pt x="677" y="197"/>
                    <a:pt x="667" y="179"/>
                    <a:pt x="662" y="158"/>
                  </a:cubicBezTo>
                  <a:cubicBezTo>
                    <a:pt x="657" y="137"/>
                    <a:pt x="639" y="117"/>
                    <a:pt x="619" y="101"/>
                  </a:cubicBezTo>
                  <a:cubicBezTo>
                    <a:pt x="600" y="86"/>
                    <a:pt x="613" y="69"/>
                    <a:pt x="614" y="35"/>
                  </a:cubicBezTo>
                  <a:cubicBezTo>
                    <a:pt x="616" y="0"/>
                    <a:pt x="578" y="21"/>
                    <a:pt x="560" y="30"/>
                  </a:cubicBezTo>
                  <a:cubicBezTo>
                    <a:pt x="552" y="35"/>
                    <a:pt x="537" y="35"/>
                    <a:pt x="524" y="33"/>
                  </a:cubicBezTo>
                  <a:cubicBezTo>
                    <a:pt x="521" y="36"/>
                    <a:pt x="519" y="40"/>
                    <a:pt x="518" y="44"/>
                  </a:cubicBezTo>
                  <a:cubicBezTo>
                    <a:pt x="516" y="61"/>
                    <a:pt x="514" y="72"/>
                    <a:pt x="501" y="88"/>
                  </a:cubicBezTo>
                  <a:cubicBezTo>
                    <a:pt x="488" y="105"/>
                    <a:pt x="453" y="120"/>
                    <a:pt x="424" y="122"/>
                  </a:cubicBezTo>
                  <a:cubicBezTo>
                    <a:pt x="396" y="124"/>
                    <a:pt x="400" y="125"/>
                    <a:pt x="396" y="144"/>
                  </a:cubicBezTo>
                  <a:cubicBezTo>
                    <a:pt x="392" y="162"/>
                    <a:pt x="385" y="166"/>
                    <a:pt x="352" y="172"/>
                  </a:cubicBezTo>
                  <a:cubicBezTo>
                    <a:pt x="320" y="177"/>
                    <a:pt x="352" y="172"/>
                    <a:pt x="302" y="168"/>
                  </a:cubicBezTo>
                  <a:cubicBezTo>
                    <a:pt x="252" y="164"/>
                    <a:pt x="258" y="168"/>
                    <a:pt x="237" y="188"/>
                  </a:cubicBezTo>
                  <a:cubicBezTo>
                    <a:pt x="215" y="209"/>
                    <a:pt x="224" y="233"/>
                    <a:pt x="234" y="275"/>
                  </a:cubicBezTo>
                  <a:cubicBezTo>
                    <a:pt x="245" y="318"/>
                    <a:pt x="239" y="337"/>
                    <a:pt x="217" y="383"/>
                  </a:cubicBezTo>
                  <a:cubicBezTo>
                    <a:pt x="195" y="429"/>
                    <a:pt x="141" y="422"/>
                    <a:pt x="117" y="435"/>
                  </a:cubicBezTo>
                  <a:cubicBezTo>
                    <a:pt x="92" y="448"/>
                    <a:pt x="92" y="502"/>
                    <a:pt x="125" y="531"/>
                  </a:cubicBezTo>
                  <a:cubicBezTo>
                    <a:pt x="158" y="561"/>
                    <a:pt x="127" y="574"/>
                    <a:pt x="106" y="591"/>
                  </a:cubicBezTo>
                  <a:cubicBezTo>
                    <a:pt x="84" y="607"/>
                    <a:pt x="103" y="622"/>
                    <a:pt x="110" y="646"/>
                  </a:cubicBezTo>
                  <a:cubicBezTo>
                    <a:pt x="117" y="670"/>
                    <a:pt x="119" y="668"/>
                    <a:pt x="103" y="685"/>
                  </a:cubicBezTo>
                  <a:cubicBezTo>
                    <a:pt x="88" y="702"/>
                    <a:pt x="75" y="707"/>
                    <a:pt x="66" y="722"/>
                  </a:cubicBezTo>
                  <a:cubicBezTo>
                    <a:pt x="58" y="737"/>
                    <a:pt x="58" y="750"/>
                    <a:pt x="40" y="770"/>
                  </a:cubicBezTo>
                  <a:cubicBezTo>
                    <a:pt x="23" y="791"/>
                    <a:pt x="31" y="828"/>
                    <a:pt x="29" y="852"/>
                  </a:cubicBezTo>
                  <a:cubicBezTo>
                    <a:pt x="27" y="876"/>
                    <a:pt x="14" y="889"/>
                    <a:pt x="5" y="909"/>
                  </a:cubicBezTo>
                  <a:cubicBezTo>
                    <a:pt x="0" y="921"/>
                    <a:pt x="11" y="941"/>
                    <a:pt x="21" y="957"/>
                  </a:cubicBezTo>
                  <a:cubicBezTo>
                    <a:pt x="47" y="948"/>
                    <a:pt x="101" y="970"/>
                    <a:pt x="119" y="967"/>
                  </a:cubicBezTo>
                  <a:cubicBezTo>
                    <a:pt x="141" y="963"/>
                    <a:pt x="162" y="982"/>
                    <a:pt x="175" y="1000"/>
                  </a:cubicBezTo>
                  <a:cubicBezTo>
                    <a:pt x="189" y="1019"/>
                    <a:pt x="224" y="1022"/>
                    <a:pt x="245" y="1004"/>
                  </a:cubicBezTo>
                  <a:cubicBezTo>
                    <a:pt x="267" y="985"/>
                    <a:pt x="272" y="1008"/>
                    <a:pt x="280" y="1037"/>
                  </a:cubicBezTo>
                  <a:cubicBezTo>
                    <a:pt x="289" y="1067"/>
                    <a:pt x="346" y="1096"/>
                    <a:pt x="341" y="1152"/>
                  </a:cubicBezTo>
                  <a:cubicBezTo>
                    <a:pt x="339" y="1183"/>
                    <a:pt x="366" y="1216"/>
                    <a:pt x="391" y="1239"/>
                  </a:cubicBezTo>
                  <a:cubicBezTo>
                    <a:pt x="405" y="1229"/>
                    <a:pt x="420" y="1220"/>
                    <a:pt x="438" y="1211"/>
                  </a:cubicBezTo>
                  <a:cubicBezTo>
                    <a:pt x="490" y="1185"/>
                    <a:pt x="490" y="1189"/>
                    <a:pt x="538" y="1145"/>
                  </a:cubicBezTo>
                  <a:cubicBezTo>
                    <a:pt x="586" y="1100"/>
                    <a:pt x="608" y="1082"/>
                    <a:pt x="617" y="1033"/>
                  </a:cubicBezTo>
                  <a:cubicBezTo>
                    <a:pt x="625" y="985"/>
                    <a:pt x="582" y="978"/>
                    <a:pt x="652" y="967"/>
                  </a:cubicBezTo>
                  <a:cubicBezTo>
                    <a:pt x="721" y="956"/>
                    <a:pt x="756" y="959"/>
                    <a:pt x="752" y="919"/>
                  </a:cubicBezTo>
                  <a:cubicBezTo>
                    <a:pt x="748" y="878"/>
                    <a:pt x="813" y="889"/>
                    <a:pt x="813" y="859"/>
                  </a:cubicBezTo>
                  <a:cubicBezTo>
                    <a:pt x="813" y="830"/>
                    <a:pt x="770" y="793"/>
                    <a:pt x="813" y="781"/>
                  </a:cubicBezTo>
                  <a:cubicBezTo>
                    <a:pt x="857" y="770"/>
                    <a:pt x="866" y="770"/>
                    <a:pt x="861" y="730"/>
                  </a:cubicBezTo>
                  <a:cubicBezTo>
                    <a:pt x="857" y="689"/>
                    <a:pt x="874" y="681"/>
                    <a:pt x="905" y="678"/>
                  </a:cubicBezTo>
                  <a:cubicBezTo>
                    <a:pt x="936" y="674"/>
                    <a:pt x="944" y="637"/>
                    <a:pt x="944" y="600"/>
                  </a:cubicBezTo>
                  <a:cubicBezTo>
                    <a:pt x="944" y="563"/>
                    <a:pt x="866" y="563"/>
                    <a:pt x="922" y="515"/>
                  </a:cubicBezTo>
                  <a:cubicBezTo>
                    <a:pt x="979" y="466"/>
                    <a:pt x="962" y="474"/>
                    <a:pt x="936" y="448"/>
                  </a:cubicBezTo>
                  <a:cubicBezTo>
                    <a:pt x="909" y="422"/>
                    <a:pt x="857" y="377"/>
                    <a:pt x="914" y="377"/>
                  </a:cubicBezTo>
                  <a:cubicBezTo>
                    <a:pt x="970" y="377"/>
                    <a:pt x="970" y="400"/>
                    <a:pt x="997" y="351"/>
                  </a:cubicBezTo>
                  <a:cubicBezTo>
                    <a:pt x="1023" y="303"/>
                    <a:pt x="1049" y="285"/>
                    <a:pt x="1062" y="259"/>
                  </a:cubicBezTo>
                  <a:cubicBezTo>
                    <a:pt x="1068" y="247"/>
                    <a:pt x="1078" y="237"/>
                    <a:pt x="1088" y="225"/>
                  </a:cubicBezTo>
                  <a:cubicBezTo>
                    <a:pt x="1086" y="224"/>
                    <a:pt x="1084" y="224"/>
                    <a:pt x="1081" y="224"/>
                  </a:cubicBezTo>
                  <a:cubicBezTo>
                    <a:pt x="1062" y="221"/>
                    <a:pt x="1044" y="212"/>
                    <a:pt x="1034" y="19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3696" y="1645"/>
              <a:ext cx="410" cy="745"/>
            </a:xfrm>
            <a:custGeom>
              <a:avLst/>
              <a:gdLst>
                <a:gd name="T0" fmla="*/ 142 w 885"/>
                <a:gd name="T1" fmla="*/ 1606 h 1609"/>
                <a:gd name="T2" fmla="*/ 210 w 885"/>
                <a:gd name="T3" fmla="*/ 1575 h 1609"/>
                <a:gd name="T4" fmla="*/ 306 w 885"/>
                <a:gd name="T5" fmla="*/ 1527 h 1609"/>
                <a:gd name="T6" fmla="*/ 369 w 885"/>
                <a:gd name="T7" fmla="*/ 1504 h 1609"/>
                <a:gd name="T8" fmla="*/ 413 w 885"/>
                <a:gd name="T9" fmla="*/ 1460 h 1609"/>
                <a:gd name="T10" fmla="*/ 468 w 885"/>
                <a:gd name="T11" fmla="*/ 1451 h 1609"/>
                <a:gd name="T12" fmla="*/ 494 w 885"/>
                <a:gd name="T13" fmla="*/ 1410 h 1609"/>
                <a:gd name="T14" fmla="*/ 572 w 885"/>
                <a:gd name="T15" fmla="*/ 1397 h 1609"/>
                <a:gd name="T16" fmla="*/ 623 w 885"/>
                <a:gd name="T17" fmla="*/ 1380 h 1609"/>
                <a:gd name="T18" fmla="*/ 671 w 885"/>
                <a:gd name="T19" fmla="*/ 1382 h 1609"/>
                <a:gd name="T20" fmla="*/ 717 w 885"/>
                <a:gd name="T21" fmla="*/ 1349 h 1609"/>
                <a:gd name="T22" fmla="*/ 786 w 885"/>
                <a:gd name="T23" fmla="*/ 1297 h 1609"/>
                <a:gd name="T24" fmla="*/ 795 w 885"/>
                <a:gd name="T25" fmla="*/ 1236 h 1609"/>
                <a:gd name="T26" fmla="*/ 802 w 885"/>
                <a:gd name="T27" fmla="*/ 1158 h 1609"/>
                <a:gd name="T28" fmla="*/ 784 w 885"/>
                <a:gd name="T29" fmla="*/ 1082 h 1609"/>
                <a:gd name="T30" fmla="*/ 752 w 885"/>
                <a:gd name="T31" fmla="*/ 1000 h 1609"/>
                <a:gd name="T32" fmla="*/ 793 w 885"/>
                <a:gd name="T33" fmla="*/ 939 h 1609"/>
                <a:gd name="T34" fmla="*/ 808 w 885"/>
                <a:gd name="T35" fmla="*/ 869 h 1609"/>
                <a:gd name="T36" fmla="*/ 843 w 885"/>
                <a:gd name="T37" fmla="*/ 798 h 1609"/>
                <a:gd name="T38" fmla="*/ 821 w 885"/>
                <a:gd name="T39" fmla="*/ 737 h 1609"/>
                <a:gd name="T40" fmla="*/ 784 w 885"/>
                <a:gd name="T41" fmla="*/ 687 h 1609"/>
                <a:gd name="T42" fmla="*/ 745 w 885"/>
                <a:gd name="T43" fmla="*/ 645 h 1609"/>
                <a:gd name="T44" fmla="*/ 695 w 885"/>
                <a:gd name="T45" fmla="*/ 570 h 1609"/>
                <a:gd name="T46" fmla="*/ 734 w 885"/>
                <a:gd name="T47" fmla="*/ 509 h 1609"/>
                <a:gd name="T48" fmla="*/ 734 w 885"/>
                <a:gd name="T49" fmla="*/ 463 h 1609"/>
                <a:gd name="T50" fmla="*/ 749 w 885"/>
                <a:gd name="T51" fmla="*/ 409 h 1609"/>
                <a:gd name="T52" fmla="*/ 826 w 885"/>
                <a:gd name="T53" fmla="*/ 407 h 1609"/>
                <a:gd name="T54" fmla="*/ 861 w 885"/>
                <a:gd name="T55" fmla="*/ 354 h 1609"/>
                <a:gd name="T56" fmla="*/ 863 w 885"/>
                <a:gd name="T57" fmla="*/ 287 h 1609"/>
                <a:gd name="T58" fmla="*/ 841 w 885"/>
                <a:gd name="T59" fmla="*/ 241 h 1609"/>
                <a:gd name="T60" fmla="*/ 817 w 885"/>
                <a:gd name="T61" fmla="*/ 205 h 1609"/>
                <a:gd name="T62" fmla="*/ 743 w 885"/>
                <a:gd name="T63" fmla="*/ 165 h 1609"/>
                <a:gd name="T64" fmla="*/ 778 w 885"/>
                <a:gd name="T65" fmla="*/ 131 h 1609"/>
                <a:gd name="T66" fmla="*/ 826 w 885"/>
                <a:gd name="T67" fmla="*/ 96 h 1609"/>
                <a:gd name="T68" fmla="*/ 780 w 885"/>
                <a:gd name="T69" fmla="*/ 65 h 1609"/>
                <a:gd name="T70" fmla="*/ 740 w 885"/>
                <a:gd name="T71" fmla="*/ 0 h 1609"/>
                <a:gd name="T72" fmla="*/ 723 w 885"/>
                <a:gd name="T73" fmla="*/ 66 h 1609"/>
                <a:gd name="T74" fmla="*/ 649 w 885"/>
                <a:gd name="T75" fmla="*/ 85 h 1609"/>
                <a:gd name="T76" fmla="*/ 588 w 885"/>
                <a:gd name="T77" fmla="*/ 115 h 1609"/>
                <a:gd name="T78" fmla="*/ 531 w 885"/>
                <a:gd name="T79" fmla="*/ 100 h 1609"/>
                <a:gd name="T80" fmla="*/ 465 w 885"/>
                <a:gd name="T81" fmla="*/ 159 h 1609"/>
                <a:gd name="T82" fmla="*/ 361 w 885"/>
                <a:gd name="T83" fmla="*/ 159 h 1609"/>
                <a:gd name="T84" fmla="*/ 308 w 885"/>
                <a:gd name="T85" fmla="*/ 293 h 1609"/>
                <a:gd name="T86" fmla="*/ 256 w 885"/>
                <a:gd name="T87" fmla="*/ 330 h 1609"/>
                <a:gd name="T88" fmla="*/ 203 w 885"/>
                <a:gd name="T89" fmla="*/ 333 h 1609"/>
                <a:gd name="T90" fmla="*/ 164 w 885"/>
                <a:gd name="T91" fmla="*/ 389 h 1609"/>
                <a:gd name="T92" fmla="*/ 109 w 885"/>
                <a:gd name="T93" fmla="*/ 346 h 1609"/>
                <a:gd name="T94" fmla="*/ 151 w 885"/>
                <a:gd name="T95" fmla="*/ 411 h 1609"/>
                <a:gd name="T96" fmla="*/ 142 w 885"/>
                <a:gd name="T97" fmla="*/ 478 h 1609"/>
                <a:gd name="T98" fmla="*/ 118 w 885"/>
                <a:gd name="T99" fmla="*/ 545 h 1609"/>
                <a:gd name="T100" fmla="*/ 105 w 885"/>
                <a:gd name="T101" fmla="*/ 626 h 1609"/>
                <a:gd name="T102" fmla="*/ 40 w 885"/>
                <a:gd name="T103" fmla="*/ 706 h 1609"/>
                <a:gd name="T104" fmla="*/ 99 w 885"/>
                <a:gd name="T105" fmla="*/ 832 h 1609"/>
                <a:gd name="T106" fmla="*/ 96 w 885"/>
                <a:gd name="T107" fmla="*/ 886 h 1609"/>
                <a:gd name="T108" fmla="*/ 99 w 885"/>
                <a:gd name="T109" fmla="*/ 936 h 1609"/>
                <a:gd name="T110" fmla="*/ 59 w 885"/>
                <a:gd name="T111" fmla="*/ 984 h 1609"/>
                <a:gd name="T112" fmla="*/ 55 w 885"/>
                <a:gd name="T113" fmla="*/ 1073 h 1609"/>
                <a:gd name="T114" fmla="*/ 74 w 885"/>
                <a:gd name="T115" fmla="*/ 1199 h 1609"/>
                <a:gd name="T116" fmla="*/ 116 w 885"/>
                <a:gd name="T117" fmla="*/ 1303 h 1609"/>
                <a:gd name="T118" fmla="*/ 92 w 885"/>
                <a:gd name="T119" fmla="*/ 1421 h 1609"/>
                <a:gd name="T120" fmla="*/ 64 w 885"/>
                <a:gd name="T121" fmla="*/ 1547 h 1609"/>
                <a:gd name="T122" fmla="*/ 72 w 885"/>
                <a:gd name="T123" fmla="*/ 1606 h 1609"/>
                <a:gd name="T124" fmla="*/ 142 w 885"/>
                <a:gd name="T125" fmla="*/ 1606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5" h="1609">
                  <a:moveTo>
                    <a:pt x="142" y="1606"/>
                  </a:moveTo>
                  <a:cubicBezTo>
                    <a:pt x="175" y="1603"/>
                    <a:pt x="177" y="1597"/>
                    <a:pt x="210" y="1575"/>
                  </a:cubicBezTo>
                  <a:cubicBezTo>
                    <a:pt x="243" y="1553"/>
                    <a:pt x="265" y="1523"/>
                    <a:pt x="306" y="1527"/>
                  </a:cubicBezTo>
                  <a:cubicBezTo>
                    <a:pt x="347" y="1530"/>
                    <a:pt x="358" y="1519"/>
                    <a:pt x="369" y="1504"/>
                  </a:cubicBezTo>
                  <a:cubicBezTo>
                    <a:pt x="380" y="1490"/>
                    <a:pt x="387" y="1460"/>
                    <a:pt x="413" y="1460"/>
                  </a:cubicBezTo>
                  <a:cubicBezTo>
                    <a:pt x="439" y="1460"/>
                    <a:pt x="463" y="1469"/>
                    <a:pt x="468" y="1451"/>
                  </a:cubicBezTo>
                  <a:cubicBezTo>
                    <a:pt x="472" y="1432"/>
                    <a:pt x="459" y="1408"/>
                    <a:pt x="494" y="1410"/>
                  </a:cubicBezTo>
                  <a:cubicBezTo>
                    <a:pt x="529" y="1412"/>
                    <a:pt x="553" y="1404"/>
                    <a:pt x="572" y="1397"/>
                  </a:cubicBezTo>
                  <a:cubicBezTo>
                    <a:pt x="592" y="1390"/>
                    <a:pt x="612" y="1367"/>
                    <a:pt x="623" y="1380"/>
                  </a:cubicBezTo>
                  <a:cubicBezTo>
                    <a:pt x="634" y="1393"/>
                    <a:pt x="658" y="1399"/>
                    <a:pt x="671" y="1382"/>
                  </a:cubicBezTo>
                  <a:cubicBezTo>
                    <a:pt x="684" y="1366"/>
                    <a:pt x="682" y="1351"/>
                    <a:pt x="717" y="1349"/>
                  </a:cubicBezTo>
                  <a:cubicBezTo>
                    <a:pt x="752" y="1347"/>
                    <a:pt x="769" y="1321"/>
                    <a:pt x="786" y="1297"/>
                  </a:cubicBezTo>
                  <a:cubicBezTo>
                    <a:pt x="804" y="1273"/>
                    <a:pt x="808" y="1245"/>
                    <a:pt x="795" y="1236"/>
                  </a:cubicBezTo>
                  <a:cubicBezTo>
                    <a:pt x="782" y="1227"/>
                    <a:pt x="817" y="1186"/>
                    <a:pt x="802" y="1158"/>
                  </a:cubicBezTo>
                  <a:cubicBezTo>
                    <a:pt x="786" y="1130"/>
                    <a:pt x="826" y="1110"/>
                    <a:pt x="784" y="1082"/>
                  </a:cubicBezTo>
                  <a:cubicBezTo>
                    <a:pt x="743" y="1054"/>
                    <a:pt x="723" y="1021"/>
                    <a:pt x="752" y="1000"/>
                  </a:cubicBezTo>
                  <a:cubicBezTo>
                    <a:pt x="780" y="980"/>
                    <a:pt x="797" y="980"/>
                    <a:pt x="793" y="939"/>
                  </a:cubicBezTo>
                  <a:cubicBezTo>
                    <a:pt x="789" y="899"/>
                    <a:pt x="784" y="900"/>
                    <a:pt x="808" y="869"/>
                  </a:cubicBezTo>
                  <a:cubicBezTo>
                    <a:pt x="832" y="837"/>
                    <a:pt x="841" y="823"/>
                    <a:pt x="843" y="798"/>
                  </a:cubicBezTo>
                  <a:cubicBezTo>
                    <a:pt x="845" y="774"/>
                    <a:pt x="843" y="756"/>
                    <a:pt x="821" y="737"/>
                  </a:cubicBezTo>
                  <a:cubicBezTo>
                    <a:pt x="800" y="719"/>
                    <a:pt x="784" y="706"/>
                    <a:pt x="784" y="687"/>
                  </a:cubicBezTo>
                  <a:cubicBezTo>
                    <a:pt x="784" y="669"/>
                    <a:pt x="782" y="656"/>
                    <a:pt x="745" y="645"/>
                  </a:cubicBezTo>
                  <a:cubicBezTo>
                    <a:pt x="708" y="633"/>
                    <a:pt x="684" y="609"/>
                    <a:pt x="695" y="570"/>
                  </a:cubicBezTo>
                  <a:cubicBezTo>
                    <a:pt x="706" y="532"/>
                    <a:pt x="734" y="543"/>
                    <a:pt x="734" y="509"/>
                  </a:cubicBezTo>
                  <a:cubicBezTo>
                    <a:pt x="734" y="476"/>
                    <a:pt x="734" y="480"/>
                    <a:pt x="734" y="463"/>
                  </a:cubicBezTo>
                  <a:cubicBezTo>
                    <a:pt x="734" y="446"/>
                    <a:pt x="719" y="398"/>
                    <a:pt x="749" y="409"/>
                  </a:cubicBezTo>
                  <a:cubicBezTo>
                    <a:pt x="780" y="420"/>
                    <a:pt x="806" y="433"/>
                    <a:pt x="826" y="407"/>
                  </a:cubicBezTo>
                  <a:cubicBezTo>
                    <a:pt x="845" y="381"/>
                    <a:pt x="856" y="370"/>
                    <a:pt x="861" y="354"/>
                  </a:cubicBezTo>
                  <a:cubicBezTo>
                    <a:pt x="865" y="337"/>
                    <a:pt x="885" y="313"/>
                    <a:pt x="863" y="287"/>
                  </a:cubicBezTo>
                  <a:cubicBezTo>
                    <a:pt x="841" y="261"/>
                    <a:pt x="841" y="257"/>
                    <a:pt x="841" y="241"/>
                  </a:cubicBezTo>
                  <a:cubicBezTo>
                    <a:pt x="841" y="224"/>
                    <a:pt x="848" y="205"/>
                    <a:pt x="817" y="205"/>
                  </a:cubicBezTo>
                  <a:cubicBezTo>
                    <a:pt x="786" y="205"/>
                    <a:pt x="708" y="198"/>
                    <a:pt x="743" y="165"/>
                  </a:cubicBezTo>
                  <a:cubicBezTo>
                    <a:pt x="778" y="131"/>
                    <a:pt x="747" y="139"/>
                    <a:pt x="778" y="131"/>
                  </a:cubicBezTo>
                  <a:cubicBezTo>
                    <a:pt x="808" y="124"/>
                    <a:pt x="841" y="124"/>
                    <a:pt x="826" y="96"/>
                  </a:cubicBezTo>
                  <a:cubicBezTo>
                    <a:pt x="811" y="68"/>
                    <a:pt x="784" y="89"/>
                    <a:pt x="780" y="65"/>
                  </a:cubicBezTo>
                  <a:cubicBezTo>
                    <a:pt x="776" y="43"/>
                    <a:pt x="776" y="14"/>
                    <a:pt x="740" y="0"/>
                  </a:cubicBezTo>
                  <a:cubicBezTo>
                    <a:pt x="741" y="21"/>
                    <a:pt x="753" y="60"/>
                    <a:pt x="723" y="66"/>
                  </a:cubicBezTo>
                  <a:cubicBezTo>
                    <a:pt x="688" y="74"/>
                    <a:pt x="653" y="59"/>
                    <a:pt x="649" y="85"/>
                  </a:cubicBezTo>
                  <a:cubicBezTo>
                    <a:pt x="645" y="111"/>
                    <a:pt x="610" y="133"/>
                    <a:pt x="588" y="115"/>
                  </a:cubicBezTo>
                  <a:cubicBezTo>
                    <a:pt x="566" y="96"/>
                    <a:pt x="544" y="74"/>
                    <a:pt x="531" y="100"/>
                  </a:cubicBezTo>
                  <a:cubicBezTo>
                    <a:pt x="518" y="126"/>
                    <a:pt x="500" y="174"/>
                    <a:pt x="465" y="159"/>
                  </a:cubicBezTo>
                  <a:cubicBezTo>
                    <a:pt x="430" y="144"/>
                    <a:pt x="378" y="133"/>
                    <a:pt x="361" y="159"/>
                  </a:cubicBezTo>
                  <a:cubicBezTo>
                    <a:pt x="343" y="185"/>
                    <a:pt x="317" y="267"/>
                    <a:pt x="308" y="293"/>
                  </a:cubicBezTo>
                  <a:cubicBezTo>
                    <a:pt x="299" y="318"/>
                    <a:pt x="269" y="337"/>
                    <a:pt x="256" y="330"/>
                  </a:cubicBezTo>
                  <a:cubicBezTo>
                    <a:pt x="243" y="322"/>
                    <a:pt x="203" y="296"/>
                    <a:pt x="203" y="333"/>
                  </a:cubicBezTo>
                  <a:cubicBezTo>
                    <a:pt x="203" y="370"/>
                    <a:pt x="208" y="407"/>
                    <a:pt x="164" y="389"/>
                  </a:cubicBezTo>
                  <a:cubicBezTo>
                    <a:pt x="133" y="376"/>
                    <a:pt x="124" y="344"/>
                    <a:pt x="109" y="346"/>
                  </a:cubicBezTo>
                  <a:cubicBezTo>
                    <a:pt x="118" y="371"/>
                    <a:pt x="139" y="397"/>
                    <a:pt x="151" y="411"/>
                  </a:cubicBezTo>
                  <a:cubicBezTo>
                    <a:pt x="166" y="430"/>
                    <a:pt x="157" y="461"/>
                    <a:pt x="142" y="478"/>
                  </a:cubicBezTo>
                  <a:cubicBezTo>
                    <a:pt x="127" y="494"/>
                    <a:pt x="125" y="507"/>
                    <a:pt x="118" y="545"/>
                  </a:cubicBezTo>
                  <a:cubicBezTo>
                    <a:pt x="112" y="582"/>
                    <a:pt x="107" y="578"/>
                    <a:pt x="105" y="626"/>
                  </a:cubicBezTo>
                  <a:cubicBezTo>
                    <a:pt x="103" y="674"/>
                    <a:pt x="79" y="671"/>
                    <a:pt x="40" y="706"/>
                  </a:cubicBezTo>
                  <a:cubicBezTo>
                    <a:pt x="0" y="741"/>
                    <a:pt x="83" y="813"/>
                    <a:pt x="99" y="832"/>
                  </a:cubicBezTo>
                  <a:cubicBezTo>
                    <a:pt x="114" y="850"/>
                    <a:pt x="116" y="869"/>
                    <a:pt x="96" y="886"/>
                  </a:cubicBezTo>
                  <a:cubicBezTo>
                    <a:pt x="77" y="902"/>
                    <a:pt x="79" y="908"/>
                    <a:pt x="99" y="936"/>
                  </a:cubicBezTo>
                  <a:cubicBezTo>
                    <a:pt x="118" y="963"/>
                    <a:pt x="74" y="958"/>
                    <a:pt x="59" y="984"/>
                  </a:cubicBezTo>
                  <a:cubicBezTo>
                    <a:pt x="44" y="1010"/>
                    <a:pt x="29" y="1047"/>
                    <a:pt x="55" y="1073"/>
                  </a:cubicBezTo>
                  <a:cubicBezTo>
                    <a:pt x="81" y="1099"/>
                    <a:pt x="74" y="1164"/>
                    <a:pt x="74" y="1199"/>
                  </a:cubicBezTo>
                  <a:cubicBezTo>
                    <a:pt x="74" y="1234"/>
                    <a:pt x="90" y="1243"/>
                    <a:pt x="116" y="1303"/>
                  </a:cubicBezTo>
                  <a:cubicBezTo>
                    <a:pt x="142" y="1362"/>
                    <a:pt x="107" y="1386"/>
                    <a:pt x="92" y="1421"/>
                  </a:cubicBezTo>
                  <a:cubicBezTo>
                    <a:pt x="77" y="1456"/>
                    <a:pt x="61" y="1492"/>
                    <a:pt x="64" y="1547"/>
                  </a:cubicBezTo>
                  <a:cubicBezTo>
                    <a:pt x="65" y="1571"/>
                    <a:pt x="67" y="1590"/>
                    <a:pt x="72" y="1606"/>
                  </a:cubicBezTo>
                  <a:cubicBezTo>
                    <a:pt x="94" y="1608"/>
                    <a:pt x="123" y="1609"/>
                    <a:pt x="142" y="1606"/>
                  </a:cubicBezTo>
                  <a:close/>
                </a:path>
              </a:pathLst>
            </a:custGeom>
            <a:solidFill>
              <a:schemeClr val="accent3"/>
            </a:solidFill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3730" y="2139"/>
              <a:ext cx="699" cy="563"/>
            </a:xfrm>
            <a:custGeom>
              <a:avLst/>
              <a:gdLst>
                <a:gd name="T0" fmla="*/ 1378 w 1510"/>
                <a:gd name="T1" fmla="*/ 1097 h 1217"/>
                <a:gd name="T2" fmla="*/ 1389 w 1510"/>
                <a:gd name="T3" fmla="*/ 986 h 1217"/>
                <a:gd name="T4" fmla="*/ 1344 w 1510"/>
                <a:gd name="T5" fmla="*/ 936 h 1217"/>
                <a:gd name="T6" fmla="*/ 1241 w 1510"/>
                <a:gd name="T7" fmla="*/ 927 h 1217"/>
                <a:gd name="T8" fmla="*/ 1175 w 1510"/>
                <a:gd name="T9" fmla="*/ 854 h 1217"/>
                <a:gd name="T10" fmla="*/ 1156 w 1510"/>
                <a:gd name="T11" fmla="*/ 808 h 1217"/>
                <a:gd name="T12" fmla="*/ 1217 w 1510"/>
                <a:gd name="T13" fmla="*/ 682 h 1217"/>
                <a:gd name="T14" fmla="*/ 1256 w 1510"/>
                <a:gd name="T15" fmla="*/ 610 h 1217"/>
                <a:gd name="T16" fmla="*/ 1315 w 1510"/>
                <a:gd name="T17" fmla="*/ 558 h 1217"/>
                <a:gd name="T18" fmla="*/ 1424 w 1510"/>
                <a:gd name="T19" fmla="*/ 615 h 1217"/>
                <a:gd name="T20" fmla="*/ 1490 w 1510"/>
                <a:gd name="T21" fmla="*/ 538 h 1217"/>
                <a:gd name="T22" fmla="*/ 1424 w 1510"/>
                <a:gd name="T23" fmla="*/ 465 h 1217"/>
                <a:gd name="T24" fmla="*/ 1330 w 1510"/>
                <a:gd name="T25" fmla="*/ 397 h 1217"/>
                <a:gd name="T26" fmla="*/ 1182 w 1510"/>
                <a:gd name="T27" fmla="*/ 397 h 1217"/>
                <a:gd name="T28" fmla="*/ 1053 w 1510"/>
                <a:gd name="T29" fmla="*/ 330 h 1217"/>
                <a:gd name="T30" fmla="*/ 1090 w 1510"/>
                <a:gd name="T31" fmla="*/ 239 h 1217"/>
                <a:gd name="T32" fmla="*/ 1230 w 1510"/>
                <a:gd name="T33" fmla="*/ 84 h 1217"/>
                <a:gd name="T34" fmla="*/ 1114 w 1510"/>
                <a:gd name="T35" fmla="*/ 102 h 1217"/>
                <a:gd name="T36" fmla="*/ 1036 w 1510"/>
                <a:gd name="T37" fmla="*/ 50 h 1217"/>
                <a:gd name="T38" fmla="*/ 950 w 1510"/>
                <a:gd name="T39" fmla="*/ 56 h 1217"/>
                <a:gd name="T40" fmla="*/ 811 w 1510"/>
                <a:gd name="T41" fmla="*/ 33 h 1217"/>
                <a:gd name="T42" fmla="*/ 730 w 1510"/>
                <a:gd name="T43" fmla="*/ 91 h 1217"/>
                <a:gd name="T44" fmla="*/ 714 w 1510"/>
                <a:gd name="T45" fmla="*/ 230 h 1217"/>
                <a:gd name="T46" fmla="*/ 599 w 1510"/>
                <a:gd name="T47" fmla="*/ 315 h 1217"/>
                <a:gd name="T48" fmla="*/ 500 w 1510"/>
                <a:gd name="T49" fmla="*/ 330 h 1217"/>
                <a:gd name="T50" fmla="*/ 396 w 1510"/>
                <a:gd name="T51" fmla="*/ 384 h 1217"/>
                <a:gd name="T52" fmla="*/ 297 w 1510"/>
                <a:gd name="T53" fmla="*/ 437 h 1217"/>
                <a:gd name="T54" fmla="*/ 138 w 1510"/>
                <a:gd name="T55" fmla="*/ 508 h 1217"/>
                <a:gd name="T56" fmla="*/ 0 w 1510"/>
                <a:gd name="T57" fmla="*/ 539 h 1217"/>
                <a:gd name="T58" fmla="*/ 88 w 1510"/>
                <a:gd name="T59" fmla="*/ 684 h 1217"/>
                <a:gd name="T60" fmla="*/ 189 w 1510"/>
                <a:gd name="T61" fmla="*/ 852 h 1217"/>
                <a:gd name="T62" fmla="*/ 377 w 1510"/>
                <a:gd name="T63" fmla="*/ 1009 h 1217"/>
                <a:gd name="T64" fmla="*/ 542 w 1510"/>
                <a:gd name="T65" fmla="*/ 1057 h 1217"/>
                <a:gd name="T66" fmla="*/ 710 w 1510"/>
                <a:gd name="T67" fmla="*/ 1024 h 1217"/>
                <a:gd name="T68" fmla="*/ 805 w 1510"/>
                <a:gd name="T69" fmla="*/ 1056 h 1217"/>
                <a:gd name="T70" fmla="*/ 889 w 1510"/>
                <a:gd name="T71" fmla="*/ 1047 h 1217"/>
                <a:gd name="T72" fmla="*/ 927 w 1510"/>
                <a:gd name="T73" fmla="*/ 1145 h 1217"/>
                <a:gd name="T74" fmla="*/ 1030 w 1510"/>
                <a:gd name="T75" fmla="*/ 1129 h 1217"/>
                <a:gd name="T76" fmla="*/ 1171 w 1510"/>
                <a:gd name="T77" fmla="*/ 1213 h 1217"/>
                <a:gd name="T78" fmla="*/ 1253 w 1510"/>
                <a:gd name="T79" fmla="*/ 1197 h 1217"/>
                <a:gd name="T80" fmla="*/ 1293 w 1510"/>
                <a:gd name="T81" fmla="*/ 1217 h 1217"/>
                <a:gd name="T82" fmla="*/ 1320 w 1510"/>
                <a:gd name="T83" fmla="*/ 1127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0" h="1217">
                  <a:moveTo>
                    <a:pt x="1320" y="1127"/>
                  </a:moveTo>
                  <a:cubicBezTo>
                    <a:pt x="1352" y="1118"/>
                    <a:pt x="1352" y="1105"/>
                    <a:pt x="1378" y="1097"/>
                  </a:cubicBezTo>
                  <a:cubicBezTo>
                    <a:pt x="1405" y="1090"/>
                    <a:pt x="1407" y="1092"/>
                    <a:pt x="1405" y="1062"/>
                  </a:cubicBezTo>
                  <a:cubicBezTo>
                    <a:pt x="1402" y="1032"/>
                    <a:pt x="1407" y="1012"/>
                    <a:pt x="1389" y="986"/>
                  </a:cubicBezTo>
                  <a:cubicBezTo>
                    <a:pt x="1372" y="960"/>
                    <a:pt x="1372" y="953"/>
                    <a:pt x="1372" y="942"/>
                  </a:cubicBezTo>
                  <a:cubicBezTo>
                    <a:pt x="1372" y="930"/>
                    <a:pt x="1376" y="892"/>
                    <a:pt x="1344" y="936"/>
                  </a:cubicBezTo>
                  <a:cubicBezTo>
                    <a:pt x="1311" y="980"/>
                    <a:pt x="1298" y="966"/>
                    <a:pt x="1285" y="955"/>
                  </a:cubicBezTo>
                  <a:cubicBezTo>
                    <a:pt x="1271" y="943"/>
                    <a:pt x="1261" y="921"/>
                    <a:pt x="1241" y="927"/>
                  </a:cubicBezTo>
                  <a:cubicBezTo>
                    <a:pt x="1221" y="932"/>
                    <a:pt x="1202" y="925"/>
                    <a:pt x="1202" y="905"/>
                  </a:cubicBezTo>
                  <a:cubicBezTo>
                    <a:pt x="1202" y="884"/>
                    <a:pt x="1212" y="860"/>
                    <a:pt x="1175" y="854"/>
                  </a:cubicBezTo>
                  <a:cubicBezTo>
                    <a:pt x="1138" y="849"/>
                    <a:pt x="1121" y="849"/>
                    <a:pt x="1119" y="823"/>
                  </a:cubicBezTo>
                  <a:cubicBezTo>
                    <a:pt x="1116" y="797"/>
                    <a:pt x="1132" y="806"/>
                    <a:pt x="1156" y="808"/>
                  </a:cubicBezTo>
                  <a:cubicBezTo>
                    <a:pt x="1180" y="810"/>
                    <a:pt x="1210" y="806"/>
                    <a:pt x="1215" y="775"/>
                  </a:cubicBezTo>
                  <a:cubicBezTo>
                    <a:pt x="1219" y="743"/>
                    <a:pt x="1182" y="684"/>
                    <a:pt x="1217" y="682"/>
                  </a:cubicBezTo>
                  <a:cubicBezTo>
                    <a:pt x="1252" y="680"/>
                    <a:pt x="1285" y="686"/>
                    <a:pt x="1267" y="662"/>
                  </a:cubicBezTo>
                  <a:cubicBezTo>
                    <a:pt x="1250" y="638"/>
                    <a:pt x="1271" y="630"/>
                    <a:pt x="1256" y="610"/>
                  </a:cubicBezTo>
                  <a:cubicBezTo>
                    <a:pt x="1241" y="589"/>
                    <a:pt x="1232" y="571"/>
                    <a:pt x="1252" y="565"/>
                  </a:cubicBezTo>
                  <a:cubicBezTo>
                    <a:pt x="1271" y="560"/>
                    <a:pt x="1291" y="536"/>
                    <a:pt x="1315" y="558"/>
                  </a:cubicBezTo>
                  <a:cubicBezTo>
                    <a:pt x="1339" y="580"/>
                    <a:pt x="1357" y="575"/>
                    <a:pt x="1361" y="593"/>
                  </a:cubicBezTo>
                  <a:cubicBezTo>
                    <a:pt x="1365" y="612"/>
                    <a:pt x="1411" y="625"/>
                    <a:pt x="1424" y="615"/>
                  </a:cubicBezTo>
                  <a:cubicBezTo>
                    <a:pt x="1437" y="606"/>
                    <a:pt x="1422" y="591"/>
                    <a:pt x="1453" y="580"/>
                  </a:cubicBezTo>
                  <a:cubicBezTo>
                    <a:pt x="1483" y="569"/>
                    <a:pt x="1510" y="558"/>
                    <a:pt x="1490" y="538"/>
                  </a:cubicBezTo>
                  <a:cubicBezTo>
                    <a:pt x="1470" y="517"/>
                    <a:pt x="1464" y="512"/>
                    <a:pt x="1464" y="495"/>
                  </a:cubicBezTo>
                  <a:cubicBezTo>
                    <a:pt x="1464" y="478"/>
                    <a:pt x="1457" y="465"/>
                    <a:pt x="1424" y="465"/>
                  </a:cubicBezTo>
                  <a:cubicBezTo>
                    <a:pt x="1392" y="465"/>
                    <a:pt x="1378" y="458"/>
                    <a:pt x="1368" y="443"/>
                  </a:cubicBezTo>
                  <a:cubicBezTo>
                    <a:pt x="1357" y="428"/>
                    <a:pt x="1363" y="393"/>
                    <a:pt x="1330" y="397"/>
                  </a:cubicBezTo>
                  <a:cubicBezTo>
                    <a:pt x="1298" y="400"/>
                    <a:pt x="1282" y="432"/>
                    <a:pt x="1243" y="423"/>
                  </a:cubicBezTo>
                  <a:cubicBezTo>
                    <a:pt x="1204" y="413"/>
                    <a:pt x="1191" y="412"/>
                    <a:pt x="1182" y="397"/>
                  </a:cubicBezTo>
                  <a:cubicBezTo>
                    <a:pt x="1173" y="382"/>
                    <a:pt x="1173" y="369"/>
                    <a:pt x="1136" y="356"/>
                  </a:cubicBezTo>
                  <a:cubicBezTo>
                    <a:pt x="1099" y="343"/>
                    <a:pt x="1079" y="345"/>
                    <a:pt x="1053" y="330"/>
                  </a:cubicBezTo>
                  <a:cubicBezTo>
                    <a:pt x="1027" y="315"/>
                    <a:pt x="1031" y="308"/>
                    <a:pt x="1046" y="284"/>
                  </a:cubicBezTo>
                  <a:cubicBezTo>
                    <a:pt x="1062" y="260"/>
                    <a:pt x="1057" y="258"/>
                    <a:pt x="1090" y="239"/>
                  </a:cubicBezTo>
                  <a:cubicBezTo>
                    <a:pt x="1123" y="221"/>
                    <a:pt x="1132" y="187"/>
                    <a:pt x="1154" y="167"/>
                  </a:cubicBezTo>
                  <a:cubicBezTo>
                    <a:pt x="1175" y="147"/>
                    <a:pt x="1206" y="98"/>
                    <a:pt x="1230" y="84"/>
                  </a:cubicBezTo>
                  <a:cubicBezTo>
                    <a:pt x="1254" y="69"/>
                    <a:pt x="1300" y="0"/>
                    <a:pt x="1202" y="80"/>
                  </a:cubicBezTo>
                  <a:cubicBezTo>
                    <a:pt x="1167" y="91"/>
                    <a:pt x="1101" y="156"/>
                    <a:pt x="1114" y="102"/>
                  </a:cubicBezTo>
                  <a:cubicBezTo>
                    <a:pt x="1127" y="48"/>
                    <a:pt x="1145" y="48"/>
                    <a:pt x="1110" y="48"/>
                  </a:cubicBezTo>
                  <a:cubicBezTo>
                    <a:pt x="1075" y="48"/>
                    <a:pt x="1075" y="4"/>
                    <a:pt x="1036" y="50"/>
                  </a:cubicBezTo>
                  <a:cubicBezTo>
                    <a:pt x="1027" y="69"/>
                    <a:pt x="1016" y="72"/>
                    <a:pt x="994" y="63"/>
                  </a:cubicBezTo>
                  <a:cubicBezTo>
                    <a:pt x="972" y="54"/>
                    <a:pt x="977" y="50"/>
                    <a:pt x="950" y="56"/>
                  </a:cubicBezTo>
                  <a:cubicBezTo>
                    <a:pt x="924" y="61"/>
                    <a:pt x="920" y="59"/>
                    <a:pt x="887" y="54"/>
                  </a:cubicBezTo>
                  <a:cubicBezTo>
                    <a:pt x="854" y="48"/>
                    <a:pt x="835" y="37"/>
                    <a:pt x="811" y="33"/>
                  </a:cubicBezTo>
                  <a:cubicBezTo>
                    <a:pt x="794" y="31"/>
                    <a:pt x="760" y="23"/>
                    <a:pt x="727" y="29"/>
                  </a:cubicBezTo>
                  <a:cubicBezTo>
                    <a:pt x="741" y="50"/>
                    <a:pt x="717" y="68"/>
                    <a:pt x="730" y="91"/>
                  </a:cubicBezTo>
                  <a:cubicBezTo>
                    <a:pt x="745" y="119"/>
                    <a:pt x="710" y="160"/>
                    <a:pt x="723" y="169"/>
                  </a:cubicBezTo>
                  <a:cubicBezTo>
                    <a:pt x="736" y="178"/>
                    <a:pt x="732" y="206"/>
                    <a:pt x="714" y="230"/>
                  </a:cubicBezTo>
                  <a:cubicBezTo>
                    <a:pt x="697" y="254"/>
                    <a:pt x="680" y="280"/>
                    <a:pt x="645" y="282"/>
                  </a:cubicBezTo>
                  <a:cubicBezTo>
                    <a:pt x="610" y="284"/>
                    <a:pt x="612" y="299"/>
                    <a:pt x="599" y="315"/>
                  </a:cubicBezTo>
                  <a:cubicBezTo>
                    <a:pt x="586" y="332"/>
                    <a:pt x="562" y="326"/>
                    <a:pt x="551" y="313"/>
                  </a:cubicBezTo>
                  <a:cubicBezTo>
                    <a:pt x="540" y="300"/>
                    <a:pt x="520" y="323"/>
                    <a:pt x="500" y="330"/>
                  </a:cubicBezTo>
                  <a:cubicBezTo>
                    <a:pt x="481" y="337"/>
                    <a:pt x="457" y="345"/>
                    <a:pt x="422" y="343"/>
                  </a:cubicBezTo>
                  <a:cubicBezTo>
                    <a:pt x="387" y="341"/>
                    <a:pt x="400" y="365"/>
                    <a:pt x="396" y="384"/>
                  </a:cubicBezTo>
                  <a:cubicBezTo>
                    <a:pt x="391" y="402"/>
                    <a:pt x="367" y="393"/>
                    <a:pt x="341" y="393"/>
                  </a:cubicBezTo>
                  <a:cubicBezTo>
                    <a:pt x="315" y="393"/>
                    <a:pt x="308" y="423"/>
                    <a:pt x="297" y="437"/>
                  </a:cubicBezTo>
                  <a:cubicBezTo>
                    <a:pt x="286" y="452"/>
                    <a:pt x="275" y="463"/>
                    <a:pt x="234" y="460"/>
                  </a:cubicBezTo>
                  <a:cubicBezTo>
                    <a:pt x="193" y="456"/>
                    <a:pt x="171" y="486"/>
                    <a:pt x="138" y="508"/>
                  </a:cubicBezTo>
                  <a:cubicBezTo>
                    <a:pt x="105" y="530"/>
                    <a:pt x="103" y="536"/>
                    <a:pt x="70" y="539"/>
                  </a:cubicBezTo>
                  <a:cubicBezTo>
                    <a:pt x="51" y="542"/>
                    <a:pt x="22" y="541"/>
                    <a:pt x="0" y="539"/>
                  </a:cubicBezTo>
                  <a:cubicBezTo>
                    <a:pt x="6" y="561"/>
                    <a:pt x="16" y="577"/>
                    <a:pt x="31" y="593"/>
                  </a:cubicBezTo>
                  <a:cubicBezTo>
                    <a:pt x="57" y="621"/>
                    <a:pt x="72" y="639"/>
                    <a:pt x="88" y="684"/>
                  </a:cubicBezTo>
                  <a:cubicBezTo>
                    <a:pt x="103" y="728"/>
                    <a:pt x="177" y="778"/>
                    <a:pt x="195" y="806"/>
                  </a:cubicBezTo>
                  <a:cubicBezTo>
                    <a:pt x="207" y="825"/>
                    <a:pt x="201" y="839"/>
                    <a:pt x="189" y="852"/>
                  </a:cubicBezTo>
                  <a:cubicBezTo>
                    <a:pt x="228" y="879"/>
                    <a:pt x="269" y="936"/>
                    <a:pt x="284" y="955"/>
                  </a:cubicBezTo>
                  <a:cubicBezTo>
                    <a:pt x="302" y="979"/>
                    <a:pt x="354" y="1007"/>
                    <a:pt x="377" y="1009"/>
                  </a:cubicBezTo>
                  <a:cubicBezTo>
                    <a:pt x="400" y="1011"/>
                    <a:pt x="403" y="1023"/>
                    <a:pt x="452" y="1039"/>
                  </a:cubicBezTo>
                  <a:cubicBezTo>
                    <a:pt x="502" y="1055"/>
                    <a:pt x="505" y="1053"/>
                    <a:pt x="542" y="1057"/>
                  </a:cubicBezTo>
                  <a:cubicBezTo>
                    <a:pt x="579" y="1062"/>
                    <a:pt x="626" y="1055"/>
                    <a:pt x="650" y="1044"/>
                  </a:cubicBezTo>
                  <a:cubicBezTo>
                    <a:pt x="674" y="1034"/>
                    <a:pt x="685" y="1027"/>
                    <a:pt x="710" y="1024"/>
                  </a:cubicBezTo>
                  <a:cubicBezTo>
                    <a:pt x="735" y="1021"/>
                    <a:pt x="747" y="1025"/>
                    <a:pt x="760" y="1033"/>
                  </a:cubicBezTo>
                  <a:cubicBezTo>
                    <a:pt x="773" y="1042"/>
                    <a:pt x="773" y="1062"/>
                    <a:pt x="805" y="1056"/>
                  </a:cubicBezTo>
                  <a:cubicBezTo>
                    <a:pt x="837" y="1049"/>
                    <a:pt x="834" y="1018"/>
                    <a:pt x="853" y="1008"/>
                  </a:cubicBezTo>
                  <a:cubicBezTo>
                    <a:pt x="873" y="998"/>
                    <a:pt x="885" y="1031"/>
                    <a:pt x="889" y="1047"/>
                  </a:cubicBezTo>
                  <a:cubicBezTo>
                    <a:pt x="894" y="1064"/>
                    <a:pt x="888" y="1072"/>
                    <a:pt x="885" y="1094"/>
                  </a:cubicBezTo>
                  <a:cubicBezTo>
                    <a:pt x="882" y="1115"/>
                    <a:pt x="910" y="1131"/>
                    <a:pt x="927" y="1145"/>
                  </a:cubicBezTo>
                  <a:cubicBezTo>
                    <a:pt x="945" y="1160"/>
                    <a:pt x="959" y="1159"/>
                    <a:pt x="983" y="1148"/>
                  </a:cubicBezTo>
                  <a:cubicBezTo>
                    <a:pt x="1007" y="1137"/>
                    <a:pt x="1004" y="1124"/>
                    <a:pt x="1030" y="1129"/>
                  </a:cubicBezTo>
                  <a:cubicBezTo>
                    <a:pt x="1056" y="1133"/>
                    <a:pt x="1092" y="1184"/>
                    <a:pt x="1107" y="1197"/>
                  </a:cubicBezTo>
                  <a:cubicBezTo>
                    <a:pt x="1121" y="1210"/>
                    <a:pt x="1154" y="1215"/>
                    <a:pt x="1171" y="1213"/>
                  </a:cubicBezTo>
                  <a:cubicBezTo>
                    <a:pt x="1188" y="1211"/>
                    <a:pt x="1200" y="1212"/>
                    <a:pt x="1218" y="1190"/>
                  </a:cubicBezTo>
                  <a:cubicBezTo>
                    <a:pt x="1235" y="1168"/>
                    <a:pt x="1246" y="1189"/>
                    <a:pt x="1253" y="1197"/>
                  </a:cubicBezTo>
                  <a:cubicBezTo>
                    <a:pt x="1259" y="1206"/>
                    <a:pt x="1266" y="1214"/>
                    <a:pt x="1280" y="1212"/>
                  </a:cubicBezTo>
                  <a:cubicBezTo>
                    <a:pt x="1284" y="1212"/>
                    <a:pt x="1289" y="1213"/>
                    <a:pt x="1293" y="1217"/>
                  </a:cubicBezTo>
                  <a:cubicBezTo>
                    <a:pt x="1297" y="1206"/>
                    <a:pt x="1301" y="1191"/>
                    <a:pt x="1302" y="1177"/>
                  </a:cubicBezTo>
                  <a:cubicBezTo>
                    <a:pt x="1304" y="1147"/>
                    <a:pt x="1287" y="1136"/>
                    <a:pt x="1320" y="1127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4247" y="2313"/>
              <a:ext cx="563" cy="589"/>
            </a:xfrm>
            <a:custGeom>
              <a:avLst/>
              <a:gdLst>
                <a:gd name="T0" fmla="*/ 240 w 1217"/>
                <a:gd name="T1" fmla="*/ 33 h 1271"/>
                <a:gd name="T2" fmla="*/ 308 w 1217"/>
                <a:gd name="T3" fmla="*/ 88 h 1271"/>
                <a:gd name="T4" fmla="*/ 374 w 1217"/>
                <a:gd name="T5" fmla="*/ 161 h 1271"/>
                <a:gd name="T6" fmla="*/ 308 w 1217"/>
                <a:gd name="T7" fmla="*/ 238 h 1271"/>
                <a:gd name="T8" fmla="*/ 199 w 1217"/>
                <a:gd name="T9" fmla="*/ 181 h 1271"/>
                <a:gd name="T10" fmla="*/ 140 w 1217"/>
                <a:gd name="T11" fmla="*/ 233 h 1271"/>
                <a:gd name="T12" fmla="*/ 101 w 1217"/>
                <a:gd name="T13" fmla="*/ 305 h 1271"/>
                <a:gd name="T14" fmla="*/ 40 w 1217"/>
                <a:gd name="T15" fmla="*/ 431 h 1271"/>
                <a:gd name="T16" fmla="*/ 59 w 1217"/>
                <a:gd name="T17" fmla="*/ 477 h 1271"/>
                <a:gd name="T18" fmla="*/ 125 w 1217"/>
                <a:gd name="T19" fmla="*/ 550 h 1271"/>
                <a:gd name="T20" fmla="*/ 228 w 1217"/>
                <a:gd name="T21" fmla="*/ 559 h 1271"/>
                <a:gd name="T22" fmla="*/ 273 w 1217"/>
                <a:gd name="T23" fmla="*/ 609 h 1271"/>
                <a:gd name="T24" fmla="*/ 262 w 1217"/>
                <a:gd name="T25" fmla="*/ 720 h 1271"/>
                <a:gd name="T26" fmla="*/ 186 w 1217"/>
                <a:gd name="T27" fmla="*/ 800 h 1271"/>
                <a:gd name="T28" fmla="*/ 207 w 1217"/>
                <a:gd name="T29" fmla="*/ 873 h 1271"/>
                <a:gd name="T30" fmla="*/ 280 w 1217"/>
                <a:gd name="T31" fmla="*/ 883 h 1271"/>
                <a:gd name="T32" fmla="*/ 321 w 1217"/>
                <a:gd name="T33" fmla="*/ 965 h 1271"/>
                <a:gd name="T34" fmla="*/ 389 w 1217"/>
                <a:gd name="T35" fmla="*/ 1135 h 1271"/>
                <a:gd name="T36" fmla="*/ 494 w 1217"/>
                <a:gd name="T37" fmla="*/ 1189 h 1271"/>
                <a:gd name="T38" fmla="*/ 597 w 1217"/>
                <a:gd name="T39" fmla="*/ 1161 h 1271"/>
                <a:gd name="T40" fmla="*/ 568 w 1217"/>
                <a:gd name="T41" fmla="*/ 1247 h 1271"/>
                <a:gd name="T42" fmla="*/ 688 w 1217"/>
                <a:gd name="T43" fmla="*/ 1165 h 1271"/>
                <a:gd name="T44" fmla="*/ 878 w 1217"/>
                <a:gd name="T45" fmla="*/ 1209 h 1271"/>
                <a:gd name="T46" fmla="*/ 942 w 1217"/>
                <a:gd name="T47" fmla="*/ 1241 h 1271"/>
                <a:gd name="T48" fmla="*/ 1009 w 1217"/>
                <a:gd name="T49" fmla="*/ 1181 h 1271"/>
                <a:gd name="T50" fmla="*/ 1070 w 1217"/>
                <a:gd name="T51" fmla="*/ 1079 h 1271"/>
                <a:gd name="T52" fmla="*/ 1065 w 1217"/>
                <a:gd name="T53" fmla="*/ 992 h 1271"/>
                <a:gd name="T54" fmla="*/ 1175 w 1217"/>
                <a:gd name="T55" fmla="*/ 947 h 1271"/>
                <a:gd name="T56" fmla="*/ 1199 w 1217"/>
                <a:gd name="T57" fmla="*/ 803 h 1271"/>
                <a:gd name="T58" fmla="*/ 1081 w 1217"/>
                <a:gd name="T59" fmla="*/ 744 h 1271"/>
                <a:gd name="T60" fmla="*/ 991 w 1217"/>
                <a:gd name="T61" fmla="*/ 717 h 1271"/>
                <a:gd name="T62" fmla="*/ 906 w 1217"/>
                <a:gd name="T63" fmla="*/ 643 h 1271"/>
                <a:gd name="T64" fmla="*/ 872 w 1217"/>
                <a:gd name="T65" fmla="*/ 562 h 1271"/>
                <a:gd name="T66" fmla="*/ 888 w 1217"/>
                <a:gd name="T67" fmla="*/ 455 h 1271"/>
                <a:gd name="T68" fmla="*/ 1011 w 1217"/>
                <a:gd name="T69" fmla="*/ 444 h 1271"/>
                <a:gd name="T70" fmla="*/ 955 w 1217"/>
                <a:gd name="T71" fmla="*/ 338 h 1271"/>
                <a:gd name="T72" fmla="*/ 898 w 1217"/>
                <a:gd name="T73" fmla="*/ 402 h 1271"/>
                <a:gd name="T74" fmla="*/ 767 w 1217"/>
                <a:gd name="T75" fmla="*/ 315 h 1271"/>
                <a:gd name="T76" fmla="*/ 726 w 1217"/>
                <a:gd name="T77" fmla="*/ 243 h 1271"/>
                <a:gd name="T78" fmla="*/ 682 w 1217"/>
                <a:gd name="T79" fmla="*/ 180 h 1271"/>
                <a:gd name="T80" fmla="*/ 605 w 1217"/>
                <a:gd name="T81" fmla="*/ 138 h 1271"/>
                <a:gd name="T82" fmla="*/ 498 w 1217"/>
                <a:gd name="T83" fmla="*/ 98 h 1271"/>
                <a:gd name="T84" fmla="*/ 420 w 1217"/>
                <a:gd name="T85" fmla="*/ 72 h 1271"/>
                <a:gd name="T86" fmla="*/ 289 w 1217"/>
                <a:gd name="T87" fmla="*/ 5 h 1271"/>
                <a:gd name="T88" fmla="*/ 256 w 1217"/>
                <a:gd name="T89" fmla="*/ 26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7" h="1271">
                  <a:moveTo>
                    <a:pt x="256" y="26"/>
                  </a:moveTo>
                  <a:cubicBezTo>
                    <a:pt x="252" y="28"/>
                    <a:pt x="246" y="31"/>
                    <a:pt x="240" y="33"/>
                  </a:cubicBezTo>
                  <a:cubicBezTo>
                    <a:pt x="245" y="44"/>
                    <a:pt x="246" y="58"/>
                    <a:pt x="252" y="66"/>
                  </a:cubicBezTo>
                  <a:cubicBezTo>
                    <a:pt x="262" y="81"/>
                    <a:pt x="276" y="88"/>
                    <a:pt x="308" y="88"/>
                  </a:cubicBezTo>
                  <a:cubicBezTo>
                    <a:pt x="341" y="88"/>
                    <a:pt x="348" y="101"/>
                    <a:pt x="348" y="118"/>
                  </a:cubicBezTo>
                  <a:cubicBezTo>
                    <a:pt x="348" y="135"/>
                    <a:pt x="354" y="140"/>
                    <a:pt x="374" y="161"/>
                  </a:cubicBezTo>
                  <a:cubicBezTo>
                    <a:pt x="394" y="181"/>
                    <a:pt x="367" y="192"/>
                    <a:pt x="337" y="203"/>
                  </a:cubicBezTo>
                  <a:cubicBezTo>
                    <a:pt x="306" y="214"/>
                    <a:pt x="321" y="229"/>
                    <a:pt x="308" y="238"/>
                  </a:cubicBezTo>
                  <a:cubicBezTo>
                    <a:pt x="295" y="248"/>
                    <a:pt x="249" y="235"/>
                    <a:pt x="245" y="216"/>
                  </a:cubicBezTo>
                  <a:cubicBezTo>
                    <a:pt x="241" y="198"/>
                    <a:pt x="223" y="203"/>
                    <a:pt x="199" y="181"/>
                  </a:cubicBezTo>
                  <a:cubicBezTo>
                    <a:pt x="175" y="159"/>
                    <a:pt x="155" y="183"/>
                    <a:pt x="136" y="188"/>
                  </a:cubicBezTo>
                  <a:cubicBezTo>
                    <a:pt x="116" y="194"/>
                    <a:pt x="125" y="212"/>
                    <a:pt x="140" y="233"/>
                  </a:cubicBezTo>
                  <a:cubicBezTo>
                    <a:pt x="155" y="253"/>
                    <a:pt x="134" y="261"/>
                    <a:pt x="151" y="285"/>
                  </a:cubicBezTo>
                  <a:cubicBezTo>
                    <a:pt x="169" y="309"/>
                    <a:pt x="136" y="303"/>
                    <a:pt x="101" y="305"/>
                  </a:cubicBezTo>
                  <a:cubicBezTo>
                    <a:pt x="66" y="307"/>
                    <a:pt x="103" y="366"/>
                    <a:pt x="99" y="398"/>
                  </a:cubicBezTo>
                  <a:cubicBezTo>
                    <a:pt x="94" y="429"/>
                    <a:pt x="64" y="433"/>
                    <a:pt x="40" y="431"/>
                  </a:cubicBezTo>
                  <a:cubicBezTo>
                    <a:pt x="16" y="429"/>
                    <a:pt x="0" y="420"/>
                    <a:pt x="3" y="446"/>
                  </a:cubicBezTo>
                  <a:cubicBezTo>
                    <a:pt x="5" y="472"/>
                    <a:pt x="22" y="472"/>
                    <a:pt x="59" y="477"/>
                  </a:cubicBezTo>
                  <a:cubicBezTo>
                    <a:pt x="96" y="483"/>
                    <a:pt x="86" y="507"/>
                    <a:pt x="86" y="528"/>
                  </a:cubicBezTo>
                  <a:cubicBezTo>
                    <a:pt x="86" y="548"/>
                    <a:pt x="105" y="555"/>
                    <a:pt x="125" y="550"/>
                  </a:cubicBezTo>
                  <a:cubicBezTo>
                    <a:pt x="145" y="544"/>
                    <a:pt x="155" y="566"/>
                    <a:pt x="169" y="578"/>
                  </a:cubicBezTo>
                  <a:cubicBezTo>
                    <a:pt x="182" y="589"/>
                    <a:pt x="195" y="603"/>
                    <a:pt x="228" y="559"/>
                  </a:cubicBezTo>
                  <a:cubicBezTo>
                    <a:pt x="260" y="515"/>
                    <a:pt x="256" y="553"/>
                    <a:pt x="256" y="565"/>
                  </a:cubicBezTo>
                  <a:cubicBezTo>
                    <a:pt x="256" y="576"/>
                    <a:pt x="256" y="583"/>
                    <a:pt x="273" y="609"/>
                  </a:cubicBezTo>
                  <a:cubicBezTo>
                    <a:pt x="291" y="635"/>
                    <a:pt x="286" y="655"/>
                    <a:pt x="289" y="685"/>
                  </a:cubicBezTo>
                  <a:cubicBezTo>
                    <a:pt x="291" y="715"/>
                    <a:pt x="289" y="713"/>
                    <a:pt x="262" y="720"/>
                  </a:cubicBezTo>
                  <a:cubicBezTo>
                    <a:pt x="236" y="728"/>
                    <a:pt x="236" y="741"/>
                    <a:pt x="204" y="750"/>
                  </a:cubicBezTo>
                  <a:cubicBezTo>
                    <a:pt x="171" y="759"/>
                    <a:pt x="188" y="770"/>
                    <a:pt x="186" y="800"/>
                  </a:cubicBezTo>
                  <a:cubicBezTo>
                    <a:pt x="185" y="814"/>
                    <a:pt x="181" y="829"/>
                    <a:pt x="177" y="840"/>
                  </a:cubicBezTo>
                  <a:cubicBezTo>
                    <a:pt x="187" y="847"/>
                    <a:pt x="196" y="861"/>
                    <a:pt x="207" y="873"/>
                  </a:cubicBezTo>
                  <a:cubicBezTo>
                    <a:pt x="222" y="890"/>
                    <a:pt x="230" y="883"/>
                    <a:pt x="246" y="877"/>
                  </a:cubicBezTo>
                  <a:cubicBezTo>
                    <a:pt x="262" y="870"/>
                    <a:pt x="254" y="871"/>
                    <a:pt x="280" y="883"/>
                  </a:cubicBezTo>
                  <a:cubicBezTo>
                    <a:pt x="306" y="895"/>
                    <a:pt x="293" y="883"/>
                    <a:pt x="328" y="906"/>
                  </a:cubicBezTo>
                  <a:cubicBezTo>
                    <a:pt x="363" y="928"/>
                    <a:pt x="345" y="943"/>
                    <a:pt x="321" y="965"/>
                  </a:cubicBezTo>
                  <a:cubicBezTo>
                    <a:pt x="297" y="987"/>
                    <a:pt x="343" y="1006"/>
                    <a:pt x="339" y="1050"/>
                  </a:cubicBezTo>
                  <a:cubicBezTo>
                    <a:pt x="335" y="1095"/>
                    <a:pt x="367" y="1106"/>
                    <a:pt x="389" y="1135"/>
                  </a:cubicBezTo>
                  <a:cubicBezTo>
                    <a:pt x="411" y="1165"/>
                    <a:pt x="404" y="1184"/>
                    <a:pt x="424" y="1206"/>
                  </a:cubicBezTo>
                  <a:cubicBezTo>
                    <a:pt x="444" y="1228"/>
                    <a:pt x="470" y="1200"/>
                    <a:pt x="494" y="1189"/>
                  </a:cubicBezTo>
                  <a:cubicBezTo>
                    <a:pt x="518" y="1178"/>
                    <a:pt x="529" y="1150"/>
                    <a:pt x="546" y="1134"/>
                  </a:cubicBezTo>
                  <a:cubicBezTo>
                    <a:pt x="564" y="1117"/>
                    <a:pt x="586" y="1143"/>
                    <a:pt x="597" y="1161"/>
                  </a:cubicBezTo>
                  <a:cubicBezTo>
                    <a:pt x="608" y="1180"/>
                    <a:pt x="588" y="1195"/>
                    <a:pt x="573" y="1206"/>
                  </a:cubicBezTo>
                  <a:cubicBezTo>
                    <a:pt x="557" y="1217"/>
                    <a:pt x="542" y="1222"/>
                    <a:pt x="568" y="1247"/>
                  </a:cubicBezTo>
                  <a:cubicBezTo>
                    <a:pt x="594" y="1271"/>
                    <a:pt x="612" y="1241"/>
                    <a:pt x="634" y="1219"/>
                  </a:cubicBezTo>
                  <a:cubicBezTo>
                    <a:pt x="656" y="1197"/>
                    <a:pt x="649" y="1193"/>
                    <a:pt x="688" y="1165"/>
                  </a:cubicBezTo>
                  <a:cubicBezTo>
                    <a:pt x="728" y="1137"/>
                    <a:pt x="739" y="1193"/>
                    <a:pt x="769" y="1211"/>
                  </a:cubicBezTo>
                  <a:cubicBezTo>
                    <a:pt x="800" y="1230"/>
                    <a:pt x="848" y="1217"/>
                    <a:pt x="878" y="1209"/>
                  </a:cubicBezTo>
                  <a:cubicBezTo>
                    <a:pt x="909" y="1202"/>
                    <a:pt x="905" y="1219"/>
                    <a:pt x="935" y="1235"/>
                  </a:cubicBezTo>
                  <a:cubicBezTo>
                    <a:pt x="939" y="1237"/>
                    <a:pt x="941" y="1239"/>
                    <a:pt x="942" y="1241"/>
                  </a:cubicBezTo>
                  <a:cubicBezTo>
                    <a:pt x="956" y="1238"/>
                    <a:pt x="969" y="1232"/>
                    <a:pt x="973" y="1222"/>
                  </a:cubicBezTo>
                  <a:cubicBezTo>
                    <a:pt x="983" y="1200"/>
                    <a:pt x="995" y="1192"/>
                    <a:pt x="1009" y="1181"/>
                  </a:cubicBezTo>
                  <a:cubicBezTo>
                    <a:pt x="1024" y="1170"/>
                    <a:pt x="1049" y="1159"/>
                    <a:pt x="1052" y="1136"/>
                  </a:cubicBezTo>
                  <a:cubicBezTo>
                    <a:pt x="1055" y="1114"/>
                    <a:pt x="1057" y="1093"/>
                    <a:pt x="1070" y="1079"/>
                  </a:cubicBezTo>
                  <a:cubicBezTo>
                    <a:pt x="1083" y="1065"/>
                    <a:pt x="1096" y="1056"/>
                    <a:pt x="1083" y="1040"/>
                  </a:cubicBezTo>
                  <a:cubicBezTo>
                    <a:pt x="1070" y="1025"/>
                    <a:pt x="1029" y="1000"/>
                    <a:pt x="1065" y="992"/>
                  </a:cubicBezTo>
                  <a:cubicBezTo>
                    <a:pt x="1101" y="983"/>
                    <a:pt x="1113" y="982"/>
                    <a:pt x="1132" y="975"/>
                  </a:cubicBezTo>
                  <a:cubicBezTo>
                    <a:pt x="1152" y="968"/>
                    <a:pt x="1190" y="967"/>
                    <a:pt x="1175" y="947"/>
                  </a:cubicBezTo>
                  <a:cubicBezTo>
                    <a:pt x="1160" y="928"/>
                    <a:pt x="1132" y="915"/>
                    <a:pt x="1157" y="894"/>
                  </a:cubicBezTo>
                  <a:cubicBezTo>
                    <a:pt x="1181" y="874"/>
                    <a:pt x="1217" y="833"/>
                    <a:pt x="1199" y="803"/>
                  </a:cubicBezTo>
                  <a:cubicBezTo>
                    <a:pt x="1181" y="772"/>
                    <a:pt x="1190" y="760"/>
                    <a:pt x="1162" y="758"/>
                  </a:cubicBezTo>
                  <a:cubicBezTo>
                    <a:pt x="1134" y="757"/>
                    <a:pt x="1118" y="715"/>
                    <a:pt x="1081" y="744"/>
                  </a:cubicBezTo>
                  <a:cubicBezTo>
                    <a:pt x="1045" y="774"/>
                    <a:pt x="1011" y="776"/>
                    <a:pt x="998" y="764"/>
                  </a:cubicBezTo>
                  <a:cubicBezTo>
                    <a:pt x="985" y="751"/>
                    <a:pt x="986" y="742"/>
                    <a:pt x="991" y="717"/>
                  </a:cubicBezTo>
                  <a:cubicBezTo>
                    <a:pt x="996" y="692"/>
                    <a:pt x="1011" y="683"/>
                    <a:pt x="978" y="671"/>
                  </a:cubicBezTo>
                  <a:cubicBezTo>
                    <a:pt x="946" y="658"/>
                    <a:pt x="926" y="661"/>
                    <a:pt x="906" y="643"/>
                  </a:cubicBezTo>
                  <a:cubicBezTo>
                    <a:pt x="887" y="625"/>
                    <a:pt x="872" y="628"/>
                    <a:pt x="869" y="608"/>
                  </a:cubicBezTo>
                  <a:cubicBezTo>
                    <a:pt x="865" y="589"/>
                    <a:pt x="842" y="579"/>
                    <a:pt x="872" y="562"/>
                  </a:cubicBezTo>
                  <a:cubicBezTo>
                    <a:pt x="901" y="546"/>
                    <a:pt x="919" y="536"/>
                    <a:pt x="919" y="508"/>
                  </a:cubicBezTo>
                  <a:cubicBezTo>
                    <a:pt x="919" y="480"/>
                    <a:pt x="891" y="466"/>
                    <a:pt x="888" y="455"/>
                  </a:cubicBezTo>
                  <a:cubicBezTo>
                    <a:pt x="885" y="444"/>
                    <a:pt x="916" y="411"/>
                    <a:pt x="942" y="429"/>
                  </a:cubicBezTo>
                  <a:cubicBezTo>
                    <a:pt x="968" y="447"/>
                    <a:pt x="991" y="455"/>
                    <a:pt x="1011" y="444"/>
                  </a:cubicBezTo>
                  <a:cubicBezTo>
                    <a:pt x="1031" y="433"/>
                    <a:pt x="1027" y="415"/>
                    <a:pt x="1013" y="389"/>
                  </a:cubicBezTo>
                  <a:cubicBezTo>
                    <a:pt x="998" y="362"/>
                    <a:pt x="980" y="338"/>
                    <a:pt x="955" y="338"/>
                  </a:cubicBezTo>
                  <a:cubicBezTo>
                    <a:pt x="931" y="338"/>
                    <a:pt x="911" y="344"/>
                    <a:pt x="913" y="366"/>
                  </a:cubicBezTo>
                  <a:cubicBezTo>
                    <a:pt x="914" y="389"/>
                    <a:pt x="918" y="400"/>
                    <a:pt x="898" y="402"/>
                  </a:cubicBezTo>
                  <a:cubicBezTo>
                    <a:pt x="878" y="405"/>
                    <a:pt x="833" y="425"/>
                    <a:pt x="810" y="402"/>
                  </a:cubicBezTo>
                  <a:cubicBezTo>
                    <a:pt x="787" y="380"/>
                    <a:pt x="790" y="315"/>
                    <a:pt x="767" y="315"/>
                  </a:cubicBezTo>
                  <a:cubicBezTo>
                    <a:pt x="744" y="315"/>
                    <a:pt x="701" y="315"/>
                    <a:pt x="705" y="297"/>
                  </a:cubicBezTo>
                  <a:cubicBezTo>
                    <a:pt x="708" y="279"/>
                    <a:pt x="700" y="259"/>
                    <a:pt x="726" y="243"/>
                  </a:cubicBezTo>
                  <a:cubicBezTo>
                    <a:pt x="752" y="226"/>
                    <a:pt x="749" y="208"/>
                    <a:pt x="731" y="191"/>
                  </a:cubicBezTo>
                  <a:cubicBezTo>
                    <a:pt x="713" y="174"/>
                    <a:pt x="695" y="162"/>
                    <a:pt x="682" y="180"/>
                  </a:cubicBezTo>
                  <a:cubicBezTo>
                    <a:pt x="669" y="198"/>
                    <a:pt x="657" y="208"/>
                    <a:pt x="644" y="187"/>
                  </a:cubicBezTo>
                  <a:cubicBezTo>
                    <a:pt x="631" y="166"/>
                    <a:pt x="624" y="154"/>
                    <a:pt x="605" y="138"/>
                  </a:cubicBezTo>
                  <a:cubicBezTo>
                    <a:pt x="585" y="123"/>
                    <a:pt x="585" y="116"/>
                    <a:pt x="541" y="117"/>
                  </a:cubicBezTo>
                  <a:cubicBezTo>
                    <a:pt x="497" y="119"/>
                    <a:pt x="503" y="111"/>
                    <a:pt x="498" y="98"/>
                  </a:cubicBezTo>
                  <a:cubicBezTo>
                    <a:pt x="493" y="86"/>
                    <a:pt x="492" y="80"/>
                    <a:pt x="474" y="81"/>
                  </a:cubicBezTo>
                  <a:cubicBezTo>
                    <a:pt x="456" y="83"/>
                    <a:pt x="436" y="90"/>
                    <a:pt x="420" y="72"/>
                  </a:cubicBezTo>
                  <a:cubicBezTo>
                    <a:pt x="403" y="54"/>
                    <a:pt x="371" y="47"/>
                    <a:pt x="346" y="34"/>
                  </a:cubicBezTo>
                  <a:cubicBezTo>
                    <a:pt x="321" y="22"/>
                    <a:pt x="292" y="19"/>
                    <a:pt x="289" y="5"/>
                  </a:cubicBezTo>
                  <a:cubicBezTo>
                    <a:pt x="288" y="4"/>
                    <a:pt x="288" y="2"/>
                    <a:pt x="288" y="0"/>
                  </a:cubicBezTo>
                  <a:cubicBezTo>
                    <a:pt x="273" y="7"/>
                    <a:pt x="264" y="22"/>
                    <a:pt x="256" y="2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6" name="Freeform 28"/>
            <p:cNvSpPr/>
            <p:nvPr/>
          </p:nvSpPr>
          <p:spPr bwMode="auto">
            <a:xfrm>
              <a:off x="4378" y="2218"/>
              <a:ext cx="671" cy="469"/>
            </a:xfrm>
            <a:custGeom>
              <a:avLst/>
              <a:gdLst>
                <a:gd name="T0" fmla="*/ 963 w 1448"/>
                <a:gd name="T1" fmla="*/ 946 h 1013"/>
                <a:gd name="T2" fmla="*/ 1032 w 1448"/>
                <a:gd name="T3" fmla="*/ 991 h 1013"/>
                <a:gd name="T4" fmla="*/ 1119 w 1448"/>
                <a:gd name="T5" fmla="*/ 992 h 1013"/>
                <a:gd name="T6" fmla="*/ 1191 w 1448"/>
                <a:gd name="T7" fmla="*/ 977 h 1013"/>
                <a:gd name="T8" fmla="*/ 1232 w 1448"/>
                <a:gd name="T9" fmla="*/ 927 h 1013"/>
                <a:gd name="T10" fmla="*/ 1251 w 1448"/>
                <a:gd name="T11" fmla="*/ 843 h 1013"/>
                <a:gd name="T12" fmla="*/ 1246 w 1448"/>
                <a:gd name="T13" fmla="*/ 782 h 1013"/>
                <a:gd name="T14" fmla="*/ 1274 w 1448"/>
                <a:gd name="T15" fmla="*/ 742 h 1013"/>
                <a:gd name="T16" fmla="*/ 1440 w 1448"/>
                <a:gd name="T17" fmla="*/ 785 h 1013"/>
                <a:gd name="T18" fmla="*/ 1370 w 1448"/>
                <a:gd name="T19" fmla="*/ 656 h 1013"/>
                <a:gd name="T20" fmla="*/ 1221 w 1448"/>
                <a:gd name="T21" fmla="*/ 567 h 1013"/>
                <a:gd name="T22" fmla="*/ 1156 w 1448"/>
                <a:gd name="T23" fmla="*/ 474 h 1013"/>
                <a:gd name="T24" fmla="*/ 968 w 1448"/>
                <a:gd name="T25" fmla="*/ 266 h 1013"/>
                <a:gd name="T26" fmla="*/ 867 w 1448"/>
                <a:gd name="T27" fmla="*/ 148 h 1013"/>
                <a:gd name="T28" fmla="*/ 649 w 1448"/>
                <a:gd name="T29" fmla="*/ 52 h 1013"/>
                <a:gd name="T30" fmla="*/ 571 w 1448"/>
                <a:gd name="T31" fmla="*/ 29 h 1013"/>
                <a:gd name="T32" fmla="*/ 478 w 1448"/>
                <a:gd name="T33" fmla="*/ 133 h 1013"/>
                <a:gd name="T34" fmla="*/ 409 w 1448"/>
                <a:gd name="T35" fmla="*/ 191 h 1013"/>
                <a:gd name="T36" fmla="*/ 331 w 1448"/>
                <a:gd name="T37" fmla="*/ 176 h 1013"/>
                <a:gd name="T38" fmla="*/ 250 w 1448"/>
                <a:gd name="T39" fmla="*/ 211 h 1013"/>
                <a:gd name="T40" fmla="*/ 116 w 1448"/>
                <a:gd name="T41" fmla="*/ 134 h 1013"/>
                <a:gd name="T42" fmla="*/ 5 w 1448"/>
                <a:gd name="T43" fmla="*/ 151 h 1013"/>
                <a:gd name="T44" fmla="*/ 62 w 1448"/>
                <a:gd name="T45" fmla="*/ 240 h 1013"/>
                <a:gd name="T46" fmla="*/ 190 w 1448"/>
                <a:gd name="T47" fmla="*/ 287 h 1013"/>
                <a:gd name="T48" fmla="*/ 257 w 1448"/>
                <a:gd name="T49" fmla="*/ 323 h 1013"/>
                <a:gd name="T50" fmla="*/ 360 w 1448"/>
                <a:gd name="T51" fmla="*/ 393 h 1013"/>
                <a:gd name="T52" fmla="*/ 447 w 1448"/>
                <a:gd name="T53" fmla="*/ 397 h 1013"/>
                <a:gd name="T54" fmla="*/ 421 w 1448"/>
                <a:gd name="T55" fmla="*/ 503 h 1013"/>
                <a:gd name="T56" fmla="*/ 526 w 1448"/>
                <a:gd name="T57" fmla="*/ 608 h 1013"/>
                <a:gd name="T58" fmla="*/ 629 w 1448"/>
                <a:gd name="T59" fmla="*/ 572 h 1013"/>
                <a:gd name="T60" fmla="*/ 729 w 1448"/>
                <a:gd name="T61" fmla="*/ 595 h 1013"/>
                <a:gd name="T62" fmla="*/ 658 w 1448"/>
                <a:gd name="T63" fmla="*/ 635 h 1013"/>
                <a:gd name="T64" fmla="*/ 635 w 1448"/>
                <a:gd name="T65" fmla="*/ 714 h 1013"/>
                <a:gd name="T66" fmla="*/ 585 w 1448"/>
                <a:gd name="T67" fmla="*/ 814 h 1013"/>
                <a:gd name="T68" fmla="*/ 694 w 1448"/>
                <a:gd name="T69" fmla="*/ 877 h 1013"/>
                <a:gd name="T70" fmla="*/ 714 w 1448"/>
                <a:gd name="T71" fmla="*/ 970 h 1013"/>
                <a:gd name="T72" fmla="*/ 878 w 1448"/>
                <a:gd name="T73" fmla="*/ 964 h 1013"/>
                <a:gd name="T74" fmla="*/ 919 w 1448"/>
                <a:gd name="T75" fmla="*/ 96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48" h="1013">
                  <a:moveTo>
                    <a:pt x="919" y="963"/>
                  </a:moveTo>
                  <a:cubicBezTo>
                    <a:pt x="922" y="950"/>
                    <a:pt x="951" y="956"/>
                    <a:pt x="963" y="946"/>
                  </a:cubicBezTo>
                  <a:cubicBezTo>
                    <a:pt x="974" y="936"/>
                    <a:pt x="992" y="955"/>
                    <a:pt x="997" y="967"/>
                  </a:cubicBezTo>
                  <a:cubicBezTo>
                    <a:pt x="1002" y="980"/>
                    <a:pt x="1012" y="984"/>
                    <a:pt x="1032" y="991"/>
                  </a:cubicBezTo>
                  <a:cubicBezTo>
                    <a:pt x="1051" y="998"/>
                    <a:pt x="1051" y="1005"/>
                    <a:pt x="1073" y="996"/>
                  </a:cubicBezTo>
                  <a:cubicBezTo>
                    <a:pt x="1094" y="988"/>
                    <a:pt x="1102" y="971"/>
                    <a:pt x="1119" y="992"/>
                  </a:cubicBezTo>
                  <a:cubicBezTo>
                    <a:pt x="1135" y="1013"/>
                    <a:pt x="1140" y="1006"/>
                    <a:pt x="1160" y="1000"/>
                  </a:cubicBezTo>
                  <a:cubicBezTo>
                    <a:pt x="1179" y="995"/>
                    <a:pt x="1191" y="993"/>
                    <a:pt x="1191" y="977"/>
                  </a:cubicBezTo>
                  <a:cubicBezTo>
                    <a:pt x="1191" y="960"/>
                    <a:pt x="1196" y="960"/>
                    <a:pt x="1209" y="953"/>
                  </a:cubicBezTo>
                  <a:cubicBezTo>
                    <a:pt x="1222" y="946"/>
                    <a:pt x="1227" y="949"/>
                    <a:pt x="1232" y="927"/>
                  </a:cubicBezTo>
                  <a:cubicBezTo>
                    <a:pt x="1237" y="904"/>
                    <a:pt x="1255" y="910"/>
                    <a:pt x="1258" y="888"/>
                  </a:cubicBezTo>
                  <a:cubicBezTo>
                    <a:pt x="1261" y="866"/>
                    <a:pt x="1228" y="850"/>
                    <a:pt x="1251" y="843"/>
                  </a:cubicBezTo>
                  <a:cubicBezTo>
                    <a:pt x="1274" y="836"/>
                    <a:pt x="1294" y="838"/>
                    <a:pt x="1284" y="820"/>
                  </a:cubicBezTo>
                  <a:cubicBezTo>
                    <a:pt x="1274" y="802"/>
                    <a:pt x="1264" y="796"/>
                    <a:pt x="1246" y="782"/>
                  </a:cubicBezTo>
                  <a:cubicBezTo>
                    <a:pt x="1228" y="768"/>
                    <a:pt x="1223" y="749"/>
                    <a:pt x="1240" y="745"/>
                  </a:cubicBezTo>
                  <a:cubicBezTo>
                    <a:pt x="1252" y="741"/>
                    <a:pt x="1252" y="733"/>
                    <a:pt x="1274" y="742"/>
                  </a:cubicBezTo>
                  <a:cubicBezTo>
                    <a:pt x="1276" y="736"/>
                    <a:pt x="1285" y="734"/>
                    <a:pt x="1304" y="741"/>
                  </a:cubicBezTo>
                  <a:cubicBezTo>
                    <a:pt x="1365" y="763"/>
                    <a:pt x="1431" y="811"/>
                    <a:pt x="1440" y="785"/>
                  </a:cubicBezTo>
                  <a:cubicBezTo>
                    <a:pt x="1448" y="759"/>
                    <a:pt x="1413" y="730"/>
                    <a:pt x="1413" y="700"/>
                  </a:cubicBezTo>
                  <a:cubicBezTo>
                    <a:pt x="1413" y="670"/>
                    <a:pt x="1400" y="656"/>
                    <a:pt x="1370" y="656"/>
                  </a:cubicBezTo>
                  <a:cubicBezTo>
                    <a:pt x="1339" y="656"/>
                    <a:pt x="1304" y="659"/>
                    <a:pt x="1291" y="630"/>
                  </a:cubicBezTo>
                  <a:cubicBezTo>
                    <a:pt x="1278" y="600"/>
                    <a:pt x="1269" y="567"/>
                    <a:pt x="1221" y="567"/>
                  </a:cubicBezTo>
                  <a:cubicBezTo>
                    <a:pt x="1173" y="567"/>
                    <a:pt x="1147" y="552"/>
                    <a:pt x="1147" y="530"/>
                  </a:cubicBezTo>
                  <a:cubicBezTo>
                    <a:pt x="1147" y="507"/>
                    <a:pt x="1195" y="504"/>
                    <a:pt x="1156" y="474"/>
                  </a:cubicBezTo>
                  <a:cubicBezTo>
                    <a:pt x="1116" y="444"/>
                    <a:pt x="1042" y="374"/>
                    <a:pt x="1025" y="341"/>
                  </a:cubicBezTo>
                  <a:cubicBezTo>
                    <a:pt x="1007" y="307"/>
                    <a:pt x="1012" y="292"/>
                    <a:pt x="968" y="266"/>
                  </a:cubicBezTo>
                  <a:cubicBezTo>
                    <a:pt x="924" y="241"/>
                    <a:pt x="924" y="244"/>
                    <a:pt x="929" y="215"/>
                  </a:cubicBezTo>
                  <a:cubicBezTo>
                    <a:pt x="933" y="185"/>
                    <a:pt x="907" y="159"/>
                    <a:pt x="867" y="148"/>
                  </a:cubicBezTo>
                  <a:cubicBezTo>
                    <a:pt x="828" y="137"/>
                    <a:pt x="780" y="140"/>
                    <a:pt x="749" y="118"/>
                  </a:cubicBezTo>
                  <a:cubicBezTo>
                    <a:pt x="719" y="96"/>
                    <a:pt x="653" y="89"/>
                    <a:pt x="649" y="52"/>
                  </a:cubicBezTo>
                  <a:cubicBezTo>
                    <a:pt x="646" y="29"/>
                    <a:pt x="649" y="23"/>
                    <a:pt x="658" y="10"/>
                  </a:cubicBezTo>
                  <a:cubicBezTo>
                    <a:pt x="596" y="0"/>
                    <a:pt x="600" y="13"/>
                    <a:pt x="571" y="29"/>
                  </a:cubicBezTo>
                  <a:cubicBezTo>
                    <a:pt x="539" y="47"/>
                    <a:pt x="549" y="65"/>
                    <a:pt x="544" y="97"/>
                  </a:cubicBezTo>
                  <a:cubicBezTo>
                    <a:pt x="539" y="129"/>
                    <a:pt x="509" y="130"/>
                    <a:pt x="478" y="133"/>
                  </a:cubicBezTo>
                  <a:cubicBezTo>
                    <a:pt x="447" y="136"/>
                    <a:pt x="458" y="164"/>
                    <a:pt x="449" y="183"/>
                  </a:cubicBezTo>
                  <a:cubicBezTo>
                    <a:pt x="439" y="203"/>
                    <a:pt x="414" y="194"/>
                    <a:pt x="409" y="191"/>
                  </a:cubicBezTo>
                  <a:cubicBezTo>
                    <a:pt x="404" y="189"/>
                    <a:pt x="401" y="169"/>
                    <a:pt x="381" y="154"/>
                  </a:cubicBezTo>
                  <a:cubicBezTo>
                    <a:pt x="331" y="140"/>
                    <a:pt x="329" y="159"/>
                    <a:pt x="331" y="176"/>
                  </a:cubicBezTo>
                  <a:cubicBezTo>
                    <a:pt x="332" y="193"/>
                    <a:pt x="319" y="189"/>
                    <a:pt x="298" y="204"/>
                  </a:cubicBezTo>
                  <a:cubicBezTo>
                    <a:pt x="277" y="219"/>
                    <a:pt x="275" y="239"/>
                    <a:pt x="250" y="211"/>
                  </a:cubicBezTo>
                  <a:cubicBezTo>
                    <a:pt x="226" y="183"/>
                    <a:pt x="196" y="215"/>
                    <a:pt x="182" y="204"/>
                  </a:cubicBezTo>
                  <a:cubicBezTo>
                    <a:pt x="167" y="193"/>
                    <a:pt x="141" y="158"/>
                    <a:pt x="116" y="134"/>
                  </a:cubicBezTo>
                  <a:cubicBezTo>
                    <a:pt x="91" y="111"/>
                    <a:pt x="73" y="118"/>
                    <a:pt x="42" y="132"/>
                  </a:cubicBezTo>
                  <a:cubicBezTo>
                    <a:pt x="11" y="146"/>
                    <a:pt x="10" y="137"/>
                    <a:pt x="5" y="151"/>
                  </a:cubicBezTo>
                  <a:cubicBezTo>
                    <a:pt x="0" y="165"/>
                    <a:pt x="1" y="197"/>
                    <a:pt x="5" y="211"/>
                  </a:cubicBezTo>
                  <a:cubicBezTo>
                    <a:pt x="8" y="225"/>
                    <a:pt x="37" y="228"/>
                    <a:pt x="62" y="240"/>
                  </a:cubicBezTo>
                  <a:cubicBezTo>
                    <a:pt x="87" y="253"/>
                    <a:pt x="119" y="260"/>
                    <a:pt x="136" y="278"/>
                  </a:cubicBezTo>
                  <a:cubicBezTo>
                    <a:pt x="152" y="296"/>
                    <a:pt x="172" y="289"/>
                    <a:pt x="190" y="287"/>
                  </a:cubicBezTo>
                  <a:cubicBezTo>
                    <a:pt x="208" y="286"/>
                    <a:pt x="209" y="292"/>
                    <a:pt x="214" y="304"/>
                  </a:cubicBezTo>
                  <a:cubicBezTo>
                    <a:pt x="219" y="317"/>
                    <a:pt x="213" y="325"/>
                    <a:pt x="257" y="323"/>
                  </a:cubicBezTo>
                  <a:cubicBezTo>
                    <a:pt x="301" y="322"/>
                    <a:pt x="301" y="329"/>
                    <a:pt x="321" y="344"/>
                  </a:cubicBezTo>
                  <a:cubicBezTo>
                    <a:pt x="340" y="360"/>
                    <a:pt x="347" y="372"/>
                    <a:pt x="360" y="393"/>
                  </a:cubicBezTo>
                  <a:cubicBezTo>
                    <a:pt x="373" y="414"/>
                    <a:pt x="385" y="404"/>
                    <a:pt x="398" y="386"/>
                  </a:cubicBezTo>
                  <a:cubicBezTo>
                    <a:pt x="411" y="368"/>
                    <a:pt x="429" y="380"/>
                    <a:pt x="447" y="397"/>
                  </a:cubicBezTo>
                  <a:cubicBezTo>
                    <a:pt x="465" y="414"/>
                    <a:pt x="468" y="432"/>
                    <a:pt x="442" y="449"/>
                  </a:cubicBezTo>
                  <a:cubicBezTo>
                    <a:pt x="416" y="465"/>
                    <a:pt x="424" y="485"/>
                    <a:pt x="421" y="503"/>
                  </a:cubicBezTo>
                  <a:cubicBezTo>
                    <a:pt x="417" y="521"/>
                    <a:pt x="460" y="521"/>
                    <a:pt x="483" y="521"/>
                  </a:cubicBezTo>
                  <a:cubicBezTo>
                    <a:pt x="506" y="521"/>
                    <a:pt x="503" y="586"/>
                    <a:pt x="526" y="608"/>
                  </a:cubicBezTo>
                  <a:cubicBezTo>
                    <a:pt x="549" y="631"/>
                    <a:pt x="594" y="611"/>
                    <a:pt x="614" y="608"/>
                  </a:cubicBezTo>
                  <a:cubicBezTo>
                    <a:pt x="634" y="606"/>
                    <a:pt x="630" y="595"/>
                    <a:pt x="629" y="572"/>
                  </a:cubicBezTo>
                  <a:cubicBezTo>
                    <a:pt x="627" y="550"/>
                    <a:pt x="647" y="544"/>
                    <a:pt x="671" y="544"/>
                  </a:cubicBezTo>
                  <a:cubicBezTo>
                    <a:pt x="696" y="544"/>
                    <a:pt x="714" y="568"/>
                    <a:pt x="729" y="595"/>
                  </a:cubicBezTo>
                  <a:cubicBezTo>
                    <a:pt x="743" y="621"/>
                    <a:pt x="747" y="639"/>
                    <a:pt x="727" y="650"/>
                  </a:cubicBezTo>
                  <a:cubicBezTo>
                    <a:pt x="707" y="661"/>
                    <a:pt x="684" y="653"/>
                    <a:pt x="658" y="635"/>
                  </a:cubicBezTo>
                  <a:cubicBezTo>
                    <a:pt x="632" y="617"/>
                    <a:pt x="601" y="650"/>
                    <a:pt x="604" y="661"/>
                  </a:cubicBezTo>
                  <a:cubicBezTo>
                    <a:pt x="607" y="672"/>
                    <a:pt x="635" y="686"/>
                    <a:pt x="635" y="714"/>
                  </a:cubicBezTo>
                  <a:cubicBezTo>
                    <a:pt x="635" y="742"/>
                    <a:pt x="617" y="752"/>
                    <a:pt x="588" y="768"/>
                  </a:cubicBezTo>
                  <a:cubicBezTo>
                    <a:pt x="558" y="785"/>
                    <a:pt x="581" y="795"/>
                    <a:pt x="585" y="814"/>
                  </a:cubicBezTo>
                  <a:cubicBezTo>
                    <a:pt x="588" y="834"/>
                    <a:pt x="603" y="831"/>
                    <a:pt x="622" y="849"/>
                  </a:cubicBezTo>
                  <a:cubicBezTo>
                    <a:pt x="642" y="867"/>
                    <a:pt x="662" y="864"/>
                    <a:pt x="694" y="877"/>
                  </a:cubicBezTo>
                  <a:cubicBezTo>
                    <a:pt x="727" y="889"/>
                    <a:pt x="712" y="898"/>
                    <a:pt x="707" y="923"/>
                  </a:cubicBezTo>
                  <a:cubicBezTo>
                    <a:pt x="702" y="948"/>
                    <a:pt x="701" y="957"/>
                    <a:pt x="714" y="970"/>
                  </a:cubicBezTo>
                  <a:cubicBezTo>
                    <a:pt x="727" y="982"/>
                    <a:pt x="761" y="980"/>
                    <a:pt x="797" y="950"/>
                  </a:cubicBezTo>
                  <a:cubicBezTo>
                    <a:pt x="834" y="921"/>
                    <a:pt x="850" y="963"/>
                    <a:pt x="878" y="964"/>
                  </a:cubicBezTo>
                  <a:cubicBezTo>
                    <a:pt x="892" y="965"/>
                    <a:pt x="897" y="969"/>
                    <a:pt x="901" y="976"/>
                  </a:cubicBezTo>
                  <a:cubicBezTo>
                    <a:pt x="909" y="973"/>
                    <a:pt x="917" y="969"/>
                    <a:pt x="919" y="96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7" name="Freeform 29"/>
            <p:cNvSpPr/>
            <p:nvPr/>
          </p:nvSpPr>
          <p:spPr bwMode="auto">
            <a:xfrm>
              <a:off x="4661" y="2651"/>
              <a:ext cx="455" cy="451"/>
            </a:xfrm>
            <a:custGeom>
              <a:avLst/>
              <a:gdLst>
                <a:gd name="T0" fmla="*/ 913 w 983"/>
                <a:gd name="T1" fmla="*/ 416 h 972"/>
                <a:gd name="T2" fmla="*/ 965 w 983"/>
                <a:gd name="T3" fmla="*/ 379 h 972"/>
                <a:gd name="T4" fmla="*/ 926 w 983"/>
                <a:gd name="T5" fmla="*/ 298 h 972"/>
                <a:gd name="T6" fmla="*/ 948 w 983"/>
                <a:gd name="T7" fmla="*/ 227 h 972"/>
                <a:gd name="T8" fmla="*/ 830 w 983"/>
                <a:gd name="T9" fmla="*/ 205 h 972"/>
                <a:gd name="T10" fmla="*/ 707 w 983"/>
                <a:gd name="T11" fmla="*/ 179 h 972"/>
                <a:gd name="T12" fmla="*/ 607 w 983"/>
                <a:gd name="T13" fmla="*/ 253 h 972"/>
                <a:gd name="T14" fmla="*/ 572 w 983"/>
                <a:gd name="T15" fmla="*/ 216 h 972"/>
                <a:gd name="T16" fmla="*/ 559 w 983"/>
                <a:gd name="T17" fmla="*/ 168 h 972"/>
                <a:gd name="T18" fmla="*/ 668 w 983"/>
                <a:gd name="T19" fmla="*/ 164 h 972"/>
                <a:gd name="T20" fmla="*/ 706 w 983"/>
                <a:gd name="T21" fmla="*/ 85 h 972"/>
                <a:gd name="T22" fmla="*/ 677 w 983"/>
                <a:gd name="T23" fmla="*/ 63 h 972"/>
                <a:gd name="T24" fmla="*/ 620 w 983"/>
                <a:gd name="T25" fmla="*/ 31 h 972"/>
                <a:gd name="T26" fmla="*/ 601 w 983"/>
                <a:gd name="T27" fmla="*/ 16 h 972"/>
                <a:gd name="T28" fmla="*/ 599 w 983"/>
                <a:gd name="T29" fmla="*/ 17 h 972"/>
                <a:gd name="T30" fmla="*/ 581 w 983"/>
                <a:gd name="T31" fmla="*/ 41 h 972"/>
                <a:gd name="T32" fmla="*/ 550 w 983"/>
                <a:gd name="T33" fmla="*/ 64 h 972"/>
                <a:gd name="T34" fmla="*/ 509 w 983"/>
                <a:gd name="T35" fmla="*/ 56 h 972"/>
                <a:gd name="T36" fmla="*/ 463 w 983"/>
                <a:gd name="T37" fmla="*/ 60 h 972"/>
                <a:gd name="T38" fmla="*/ 422 w 983"/>
                <a:gd name="T39" fmla="*/ 55 h 972"/>
                <a:gd name="T40" fmla="*/ 387 w 983"/>
                <a:gd name="T41" fmla="*/ 31 h 972"/>
                <a:gd name="T42" fmla="*/ 353 w 983"/>
                <a:gd name="T43" fmla="*/ 10 h 972"/>
                <a:gd name="T44" fmla="*/ 309 w 983"/>
                <a:gd name="T45" fmla="*/ 27 h 972"/>
                <a:gd name="T46" fmla="*/ 291 w 983"/>
                <a:gd name="T47" fmla="*/ 40 h 972"/>
                <a:gd name="T48" fmla="*/ 305 w 983"/>
                <a:gd name="T49" fmla="*/ 73 h 972"/>
                <a:gd name="T50" fmla="*/ 263 w 983"/>
                <a:gd name="T51" fmla="*/ 164 h 972"/>
                <a:gd name="T52" fmla="*/ 281 w 983"/>
                <a:gd name="T53" fmla="*/ 217 h 972"/>
                <a:gd name="T54" fmla="*/ 238 w 983"/>
                <a:gd name="T55" fmla="*/ 245 h 972"/>
                <a:gd name="T56" fmla="*/ 171 w 983"/>
                <a:gd name="T57" fmla="*/ 262 h 972"/>
                <a:gd name="T58" fmla="*/ 189 w 983"/>
                <a:gd name="T59" fmla="*/ 310 h 972"/>
                <a:gd name="T60" fmla="*/ 176 w 983"/>
                <a:gd name="T61" fmla="*/ 349 h 972"/>
                <a:gd name="T62" fmla="*/ 158 w 983"/>
                <a:gd name="T63" fmla="*/ 406 h 972"/>
                <a:gd name="T64" fmla="*/ 115 w 983"/>
                <a:gd name="T65" fmla="*/ 451 h 972"/>
                <a:gd name="T66" fmla="*/ 79 w 983"/>
                <a:gd name="T67" fmla="*/ 492 h 972"/>
                <a:gd name="T68" fmla="*/ 48 w 983"/>
                <a:gd name="T69" fmla="*/ 511 h 972"/>
                <a:gd name="T70" fmla="*/ 6 w 983"/>
                <a:gd name="T71" fmla="*/ 580 h 972"/>
                <a:gd name="T72" fmla="*/ 91 w 983"/>
                <a:gd name="T73" fmla="*/ 635 h 972"/>
                <a:gd name="T74" fmla="*/ 157 w 983"/>
                <a:gd name="T75" fmla="*/ 733 h 972"/>
                <a:gd name="T76" fmla="*/ 156 w 983"/>
                <a:gd name="T77" fmla="*/ 780 h 972"/>
                <a:gd name="T78" fmla="*/ 192 w 983"/>
                <a:gd name="T79" fmla="*/ 777 h 972"/>
                <a:gd name="T80" fmla="*/ 246 w 983"/>
                <a:gd name="T81" fmla="*/ 782 h 972"/>
                <a:gd name="T82" fmla="*/ 251 w 983"/>
                <a:gd name="T83" fmla="*/ 848 h 972"/>
                <a:gd name="T84" fmla="*/ 294 w 983"/>
                <a:gd name="T85" fmla="*/ 905 h 972"/>
                <a:gd name="T86" fmla="*/ 330 w 983"/>
                <a:gd name="T87" fmla="*/ 954 h 972"/>
                <a:gd name="T88" fmla="*/ 397 w 983"/>
                <a:gd name="T89" fmla="*/ 959 h 972"/>
                <a:gd name="T90" fmla="*/ 438 w 983"/>
                <a:gd name="T91" fmla="*/ 923 h 972"/>
                <a:gd name="T92" fmla="*/ 486 w 983"/>
                <a:gd name="T93" fmla="*/ 914 h 972"/>
                <a:gd name="T94" fmla="*/ 533 w 983"/>
                <a:gd name="T95" fmla="*/ 962 h 972"/>
                <a:gd name="T96" fmla="*/ 590 w 983"/>
                <a:gd name="T97" fmla="*/ 950 h 972"/>
                <a:gd name="T98" fmla="*/ 666 w 983"/>
                <a:gd name="T99" fmla="*/ 937 h 972"/>
                <a:gd name="T100" fmla="*/ 713 w 983"/>
                <a:gd name="T101" fmla="*/ 971 h 972"/>
                <a:gd name="T102" fmla="*/ 720 w 983"/>
                <a:gd name="T103" fmla="*/ 972 h 972"/>
                <a:gd name="T104" fmla="*/ 747 w 983"/>
                <a:gd name="T105" fmla="*/ 906 h 972"/>
                <a:gd name="T106" fmla="*/ 768 w 983"/>
                <a:gd name="T107" fmla="*/ 791 h 972"/>
                <a:gd name="T108" fmla="*/ 812 w 983"/>
                <a:gd name="T109" fmla="*/ 706 h 972"/>
                <a:gd name="T110" fmla="*/ 851 w 983"/>
                <a:gd name="T111" fmla="*/ 665 h 972"/>
                <a:gd name="T112" fmla="*/ 900 w 983"/>
                <a:gd name="T113" fmla="*/ 680 h 972"/>
                <a:gd name="T114" fmla="*/ 948 w 983"/>
                <a:gd name="T115" fmla="*/ 635 h 972"/>
                <a:gd name="T116" fmla="*/ 913 w 983"/>
                <a:gd name="T117" fmla="*/ 535 h 972"/>
                <a:gd name="T118" fmla="*/ 900 w 983"/>
                <a:gd name="T119" fmla="*/ 472 h 972"/>
                <a:gd name="T120" fmla="*/ 913 w 983"/>
                <a:gd name="T121" fmla="*/ 416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3" h="972">
                  <a:moveTo>
                    <a:pt x="913" y="416"/>
                  </a:moveTo>
                  <a:cubicBezTo>
                    <a:pt x="948" y="416"/>
                    <a:pt x="983" y="413"/>
                    <a:pt x="965" y="379"/>
                  </a:cubicBezTo>
                  <a:cubicBezTo>
                    <a:pt x="948" y="346"/>
                    <a:pt x="908" y="331"/>
                    <a:pt x="926" y="298"/>
                  </a:cubicBezTo>
                  <a:cubicBezTo>
                    <a:pt x="943" y="265"/>
                    <a:pt x="983" y="246"/>
                    <a:pt x="948" y="227"/>
                  </a:cubicBezTo>
                  <a:cubicBezTo>
                    <a:pt x="913" y="209"/>
                    <a:pt x="856" y="242"/>
                    <a:pt x="830" y="205"/>
                  </a:cubicBezTo>
                  <a:cubicBezTo>
                    <a:pt x="803" y="168"/>
                    <a:pt x="725" y="153"/>
                    <a:pt x="707" y="179"/>
                  </a:cubicBezTo>
                  <a:cubicBezTo>
                    <a:pt x="690" y="205"/>
                    <a:pt x="624" y="279"/>
                    <a:pt x="607" y="253"/>
                  </a:cubicBezTo>
                  <a:cubicBezTo>
                    <a:pt x="589" y="227"/>
                    <a:pt x="598" y="216"/>
                    <a:pt x="572" y="216"/>
                  </a:cubicBezTo>
                  <a:cubicBezTo>
                    <a:pt x="546" y="216"/>
                    <a:pt x="519" y="157"/>
                    <a:pt x="559" y="168"/>
                  </a:cubicBezTo>
                  <a:cubicBezTo>
                    <a:pt x="598" y="179"/>
                    <a:pt x="655" y="194"/>
                    <a:pt x="668" y="164"/>
                  </a:cubicBezTo>
                  <a:cubicBezTo>
                    <a:pt x="679" y="140"/>
                    <a:pt x="687" y="106"/>
                    <a:pt x="706" y="85"/>
                  </a:cubicBezTo>
                  <a:cubicBezTo>
                    <a:pt x="697" y="76"/>
                    <a:pt x="690" y="66"/>
                    <a:pt x="677" y="63"/>
                  </a:cubicBezTo>
                  <a:cubicBezTo>
                    <a:pt x="656" y="59"/>
                    <a:pt x="658" y="46"/>
                    <a:pt x="620" y="31"/>
                  </a:cubicBezTo>
                  <a:cubicBezTo>
                    <a:pt x="610" y="27"/>
                    <a:pt x="604" y="22"/>
                    <a:pt x="601" y="16"/>
                  </a:cubicBezTo>
                  <a:cubicBezTo>
                    <a:pt x="600" y="16"/>
                    <a:pt x="600" y="17"/>
                    <a:pt x="599" y="17"/>
                  </a:cubicBezTo>
                  <a:cubicBezTo>
                    <a:pt x="586" y="24"/>
                    <a:pt x="581" y="24"/>
                    <a:pt x="581" y="41"/>
                  </a:cubicBezTo>
                  <a:cubicBezTo>
                    <a:pt x="581" y="57"/>
                    <a:pt x="569" y="59"/>
                    <a:pt x="550" y="64"/>
                  </a:cubicBezTo>
                  <a:cubicBezTo>
                    <a:pt x="530" y="70"/>
                    <a:pt x="525" y="77"/>
                    <a:pt x="509" y="56"/>
                  </a:cubicBezTo>
                  <a:cubicBezTo>
                    <a:pt x="492" y="35"/>
                    <a:pt x="484" y="52"/>
                    <a:pt x="463" y="60"/>
                  </a:cubicBezTo>
                  <a:cubicBezTo>
                    <a:pt x="441" y="69"/>
                    <a:pt x="441" y="62"/>
                    <a:pt x="422" y="55"/>
                  </a:cubicBezTo>
                  <a:cubicBezTo>
                    <a:pt x="402" y="48"/>
                    <a:pt x="392" y="44"/>
                    <a:pt x="387" y="31"/>
                  </a:cubicBezTo>
                  <a:cubicBezTo>
                    <a:pt x="382" y="19"/>
                    <a:pt x="364" y="0"/>
                    <a:pt x="353" y="10"/>
                  </a:cubicBezTo>
                  <a:cubicBezTo>
                    <a:pt x="341" y="20"/>
                    <a:pt x="312" y="14"/>
                    <a:pt x="309" y="27"/>
                  </a:cubicBezTo>
                  <a:cubicBezTo>
                    <a:pt x="307" y="33"/>
                    <a:pt x="299" y="37"/>
                    <a:pt x="291" y="40"/>
                  </a:cubicBezTo>
                  <a:cubicBezTo>
                    <a:pt x="294" y="48"/>
                    <a:pt x="297" y="58"/>
                    <a:pt x="305" y="73"/>
                  </a:cubicBezTo>
                  <a:cubicBezTo>
                    <a:pt x="323" y="103"/>
                    <a:pt x="287" y="144"/>
                    <a:pt x="263" y="164"/>
                  </a:cubicBezTo>
                  <a:cubicBezTo>
                    <a:pt x="238" y="185"/>
                    <a:pt x="266" y="198"/>
                    <a:pt x="281" y="217"/>
                  </a:cubicBezTo>
                  <a:cubicBezTo>
                    <a:pt x="296" y="237"/>
                    <a:pt x="258" y="238"/>
                    <a:pt x="238" y="245"/>
                  </a:cubicBezTo>
                  <a:cubicBezTo>
                    <a:pt x="219" y="252"/>
                    <a:pt x="207" y="253"/>
                    <a:pt x="171" y="262"/>
                  </a:cubicBezTo>
                  <a:cubicBezTo>
                    <a:pt x="135" y="270"/>
                    <a:pt x="176" y="295"/>
                    <a:pt x="189" y="310"/>
                  </a:cubicBezTo>
                  <a:cubicBezTo>
                    <a:pt x="202" y="326"/>
                    <a:pt x="189" y="335"/>
                    <a:pt x="176" y="349"/>
                  </a:cubicBezTo>
                  <a:cubicBezTo>
                    <a:pt x="163" y="363"/>
                    <a:pt x="161" y="384"/>
                    <a:pt x="158" y="406"/>
                  </a:cubicBezTo>
                  <a:cubicBezTo>
                    <a:pt x="155" y="429"/>
                    <a:pt x="130" y="440"/>
                    <a:pt x="115" y="451"/>
                  </a:cubicBezTo>
                  <a:cubicBezTo>
                    <a:pt x="101" y="462"/>
                    <a:pt x="89" y="470"/>
                    <a:pt x="79" y="492"/>
                  </a:cubicBezTo>
                  <a:cubicBezTo>
                    <a:pt x="75" y="502"/>
                    <a:pt x="62" y="508"/>
                    <a:pt x="48" y="511"/>
                  </a:cubicBezTo>
                  <a:cubicBezTo>
                    <a:pt x="59" y="529"/>
                    <a:pt x="12" y="558"/>
                    <a:pt x="6" y="580"/>
                  </a:cubicBezTo>
                  <a:cubicBezTo>
                    <a:pt x="0" y="604"/>
                    <a:pt x="43" y="613"/>
                    <a:pt x="91" y="635"/>
                  </a:cubicBezTo>
                  <a:cubicBezTo>
                    <a:pt x="139" y="657"/>
                    <a:pt x="131" y="700"/>
                    <a:pt x="157" y="733"/>
                  </a:cubicBezTo>
                  <a:cubicBezTo>
                    <a:pt x="177" y="759"/>
                    <a:pt x="164" y="769"/>
                    <a:pt x="156" y="780"/>
                  </a:cubicBezTo>
                  <a:cubicBezTo>
                    <a:pt x="169" y="782"/>
                    <a:pt x="184" y="782"/>
                    <a:pt x="192" y="777"/>
                  </a:cubicBezTo>
                  <a:cubicBezTo>
                    <a:pt x="210" y="768"/>
                    <a:pt x="248" y="747"/>
                    <a:pt x="246" y="782"/>
                  </a:cubicBezTo>
                  <a:cubicBezTo>
                    <a:pt x="245" y="816"/>
                    <a:pt x="232" y="833"/>
                    <a:pt x="251" y="848"/>
                  </a:cubicBezTo>
                  <a:cubicBezTo>
                    <a:pt x="271" y="864"/>
                    <a:pt x="289" y="884"/>
                    <a:pt x="294" y="905"/>
                  </a:cubicBezTo>
                  <a:cubicBezTo>
                    <a:pt x="299" y="926"/>
                    <a:pt x="309" y="944"/>
                    <a:pt x="330" y="954"/>
                  </a:cubicBezTo>
                  <a:cubicBezTo>
                    <a:pt x="351" y="964"/>
                    <a:pt x="381" y="972"/>
                    <a:pt x="397" y="959"/>
                  </a:cubicBezTo>
                  <a:cubicBezTo>
                    <a:pt x="414" y="947"/>
                    <a:pt x="428" y="943"/>
                    <a:pt x="438" y="923"/>
                  </a:cubicBezTo>
                  <a:cubicBezTo>
                    <a:pt x="448" y="904"/>
                    <a:pt x="464" y="879"/>
                    <a:pt x="486" y="914"/>
                  </a:cubicBezTo>
                  <a:cubicBezTo>
                    <a:pt x="507" y="948"/>
                    <a:pt x="502" y="958"/>
                    <a:pt x="533" y="962"/>
                  </a:cubicBezTo>
                  <a:cubicBezTo>
                    <a:pt x="564" y="966"/>
                    <a:pt x="564" y="961"/>
                    <a:pt x="590" y="950"/>
                  </a:cubicBezTo>
                  <a:cubicBezTo>
                    <a:pt x="617" y="939"/>
                    <a:pt x="656" y="915"/>
                    <a:pt x="666" y="937"/>
                  </a:cubicBezTo>
                  <a:cubicBezTo>
                    <a:pt x="676" y="959"/>
                    <a:pt x="694" y="968"/>
                    <a:pt x="713" y="971"/>
                  </a:cubicBezTo>
                  <a:cubicBezTo>
                    <a:pt x="716" y="971"/>
                    <a:pt x="718" y="971"/>
                    <a:pt x="720" y="972"/>
                  </a:cubicBezTo>
                  <a:cubicBezTo>
                    <a:pt x="732" y="956"/>
                    <a:pt x="744" y="937"/>
                    <a:pt x="747" y="906"/>
                  </a:cubicBezTo>
                  <a:cubicBezTo>
                    <a:pt x="751" y="850"/>
                    <a:pt x="747" y="813"/>
                    <a:pt x="768" y="791"/>
                  </a:cubicBezTo>
                  <a:cubicBezTo>
                    <a:pt x="790" y="769"/>
                    <a:pt x="808" y="728"/>
                    <a:pt x="812" y="706"/>
                  </a:cubicBezTo>
                  <a:cubicBezTo>
                    <a:pt x="817" y="683"/>
                    <a:pt x="825" y="639"/>
                    <a:pt x="851" y="665"/>
                  </a:cubicBezTo>
                  <a:cubicBezTo>
                    <a:pt x="878" y="691"/>
                    <a:pt x="878" y="702"/>
                    <a:pt x="900" y="680"/>
                  </a:cubicBezTo>
                  <a:cubicBezTo>
                    <a:pt x="921" y="657"/>
                    <a:pt x="974" y="683"/>
                    <a:pt x="948" y="635"/>
                  </a:cubicBezTo>
                  <a:cubicBezTo>
                    <a:pt x="921" y="587"/>
                    <a:pt x="882" y="565"/>
                    <a:pt x="913" y="535"/>
                  </a:cubicBezTo>
                  <a:cubicBezTo>
                    <a:pt x="943" y="505"/>
                    <a:pt x="921" y="498"/>
                    <a:pt x="900" y="472"/>
                  </a:cubicBezTo>
                  <a:cubicBezTo>
                    <a:pt x="878" y="446"/>
                    <a:pt x="878" y="416"/>
                    <a:pt x="913" y="41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4939" y="2557"/>
              <a:ext cx="128" cy="134"/>
            </a:xfrm>
            <a:custGeom>
              <a:avLst/>
              <a:gdLst>
                <a:gd name="T0" fmla="*/ 19 w 277"/>
                <a:gd name="T1" fmla="*/ 234 h 288"/>
                <a:gd name="T2" fmla="*/ 76 w 277"/>
                <a:gd name="T3" fmla="*/ 266 h 288"/>
                <a:gd name="T4" fmla="*/ 105 w 277"/>
                <a:gd name="T5" fmla="*/ 288 h 288"/>
                <a:gd name="T6" fmla="*/ 119 w 277"/>
                <a:gd name="T7" fmla="*/ 275 h 288"/>
                <a:gd name="T8" fmla="*/ 264 w 277"/>
                <a:gd name="T9" fmla="*/ 197 h 288"/>
                <a:gd name="T10" fmla="*/ 207 w 277"/>
                <a:gd name="T11" fmla="*/ 112 h 288"/>
                <a:gd name="T12" fmla="*/ 102 w 277"/>
                <a:gd name="T13" fmla="*/ 64 h 288"/>
                <a:gd name="T14" fmla="*/ 63 w 277"/>
                <a:gd name="T15" fmla="*/ 9 h 288"/>
                <a:gd name="T16" fmla="*/ 29 w 277"/>
                <a:gd name="T17" fmla="*/ 12 h 288"/>
                <a:gd name="T18" fmla="*/ 35 w 277"/>
                <a:gd name="T19" fmla="*/ 49 h 288"/>
                <a:gd name="T20" fmla="*/ 73 w 277"/>
                <a:gd name="T21" fmla="*/ 87 h 288"/>
                <a:gd name="T22" fmla="*/ 40 w 277"/>
                <a:gd name="T23" fmla="*/ 110 h 288"/>
                <a:gd name="T24" fmla="*/ 47 w 277"/>
                <a:gd name="T25" fmla="*/ 155 h 288"/>
                <a:gd name="T26" fmla="*/ 21 w 277"/>
                <a:gd name="T27" fmla="*/ 194 h 288"/>
                <a:gd name="T28" fmla="*/ 0 w 277"/>
                <a:gd name="T29" fmla="*/ 219 h 288"/>
                <a:gd name="T30" fmla="*/ 19 w 277"/>
                <a:gd name="T31" fmla="*/ 23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7" h="288">
                  <a:moveTo>
                    <a:pt x="19" y="234"/>
                  </a:moveTo>
                  <a:cubicBezTo>
                    <a:pt x="57" y="249"/>
                    <a:pt x="55" y="262"/>
                    <a:pt x="76" y="266"/>
                  </a:cubicBezTo>
                  <a:cubicBezTo>
                    <a:pt x="89" y="269"/>
                    <a:pt x="96" y="279"/>
                    <a:pt x="105" y="288"/>
                  </a:cubicBezTo>
                  <a:cubicBezTo>
                    <a:pt x="109" y="283"/>
                    <a:pt x="114" y="278"/>
                    <a:pt x="119" y="275"/>
                  </a:cubicBezTo>
                  <a:cubicBezTo>
                    <a:pt x="150" y="256"/>
                    <a:pt x="277" y="227"/>
                    <a:pt x="264" y="197"/>
                  </a:cubicBezTo>
                  <a:cubicBezTo>
                    <a:pt x="250" y="167"/>
                    <a:pt x="233" y="130"/>
                    <a:pt x="207" y="112"/>
                  </a:cubicBezTo>
                  <a:cubicBezTo>
                    <a:pt x="181" y="93"/>
                    <a:pt x="128" y="75"/>
                    <a:pt x="102" y="64"/>
                  </a:cubicBezTo>
                  <a:cubicBezTo>
                    <a:pt x="84" y="56"/>
                    <a:pt x="58" y="22"/>
                    <a:pt x="63" y="9"/>
                  </a:cubicBezTo>
                  <a:cubicBezTo>
                    <a:pt x="41" y="0"/>
                    <a:pt x="41" y="8"/>
                    <a:pt x="29" y="12"/>
                  </a:cubicBezTo>
                  <a:cubicBezTo>
                    <a:pt x="12" y="16"/>
                    <a:pt x="17" y="35"/>
                    <a:pt x="35" y="49"/>
                  </a:cubicBezTo>
                  <a:cubicBezTo>
                    <a:pt x="53" y="63"/>
                    <a:pt x="63" y="69"/>
                    <a:pt x="73" y="87"/>
                  </a:cubicBezTo>
                  <a:cubicBezTo>
                    <a:pt x="83" y="105"/>
                    <a:pt x="63" y="103"/>
                    <a:pt x="40" y="110"/>
                  </a:cubicBezTo>
                  <a:cubicBezTo>
                    <a:pt x="17" y="117"/>
                    <a:pt x="50" y="133"/>
                    <a:pt x="47" y="155"/>
                  </a:cubicBezTo>
                  <a:cubicBezTo>
                    <a:pt x="44" y="177"/>
                    <a:pt x="26" y="171"/>
                    <a:pt x="21" y="194"/>
                  </a:cubicBezTo>
                  <a:cubicBezTo>
                    <a:pt x="16" y="214"/>
                    <a:pt x="11" y="214"/>
                    <a:pt x="0" y="219"/>
                  </a:cubicBezTo>
                  <a:cubicBezTo>
                    <a:pt x="3" y="225"/>
                    <a:pt x="9" y="230"/>
                    <a:pt x="19" y="23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4205" y="1864"/>
              <a:ext cx="781" cy="475"/>
            </a:xfrm>
            <a:custGeom>
              <a:avLst/>
              <a:gdLst>
                <a:gd name="T0" fmla="*/ 1555 w 1686"/>
                <a:gd name="T1" fmla="*/ 63 h 1025"/>
                <a:gd name="T2" fmla="*/ 1393 w 1686"/>
                <a:gd name="T3" fmla="*/ 100 h 1025"/>
                <a:gd name="T4" fmla="*/ 1262 w 1686"/>
                <a:gd name="T5" fmla="*/ 48 h 1025"/>
                <a:gd name="T6" fmla="*/ 1109 w 1686"/>
                <a:gd name="T7" fmla="*/ 119 h 1025"/>
                <a:gd name="T8" fmla="*/ 987 w 1686"/>
                <a:gd name="T9" fmla="*/ 260 h 1025"/>
                <a:gd name="T10" fmla="*/ 847 w 1686"/>
                <a:gd name="T11" fmla="*/ 185 h 1025"/>
                <a:gd name="T12" fmla="*/ 782 w 1686"/>
                <a:gd name="T13" fmla="*/ 41 h 1025"/>
                <a:gd name="T14" fmla="*/ 548 w 1686"/>
                <a:gd name="T15" fmla="*/ 35 h 1025"/>
                <a:gd name="T16" fmla="*/ 469 w 1686"/>
                <a:gd name="T17" fmla="*/ 144 h 1025"/>
                <a:gd name="T18" fmla="*/ 296 w 1686"/>
                <a:gd name="T19" fmla="*/ 238 h 1025"/>
                <a:gd name="T20" fmla="*/ 197 w 1686"/>
                <a:gd name="T21" fmla="*/ 313 h 1025"/>
                <a:gd name="T22" fmla="*/ 102 w 1686"/>
                <a:gd name="T23" fmla="*/ 469 h 1025"/>
                <a:gd name="T24" fmla="*/ 99 w 1686"/>
                <a:gd name="T25" fmla="*/ 600 h 1025"/>
                <a:gd name="T26" fmla="*/ 87 w 1686"/>
                <a:gd name="T27" fmla="*/ 695 h 1025"/>
                <a:gd name="T28" fmla="*/ 203 w 1686"/>
                <a:gd name="T29" fmla="*/ 677 h 1025"/>
                <a:gd name="T30" fmla="*/ 63 w 1686"/>
                <a:gd name="T31" fmla="*/ 832 h 1025"/>
                <a:gd name="T32" fmla="*/ 26 w 1686"/>
                <a:gd name="T33" fmla="*/ 923 h 1025"/>
                <a:gd name="T34" fmla="*/ 155 w 1686"/>
                <a:gd name="T35" fmla="*/ 990 h 1025"/>
                <a:gd name="T36" fmla="*/ 303 w 1686"/>
                <a:gd name="T37" fmla="*/ 990 h 1025"/>
                <a:gd name="T38" fmla="*/ 345 w 1686"/>
                <a:gd name="T39" fmla="*/ 996 h 1025"/>
                <a:gd name="T40" fmla="*/ 378 w 1686"/>
                <a:gd name="T41" fmla="*/ 915 h 1025"/>
                <a:gd name="T42" fmla="*/ 489 w 1686"/>
                <a:gd name="T43" fmla="*/ 898 h 1025"/>
                <a:gd name="T44" fmla="*/ 623 w 1686"/>
                <a:gd name="T45" fmla="*/ 975 h 1025"/>
                <a:gd name="T46" fmla="*/ 704 w 1686"/>
                <a:gd name="T47" fmla="*/ 940 h 1025"/>
                <a:gd name="T48" fmla="*/ 782 w 1686"/>
                <a:gd name="T49" fmla="*/ 955 h 1025"/>
                <a:gd name="T50" fmla="*/ 851 w 1686"/>
                <a:gd name="T51" fmla="*/ 897 h 1025"/>
                <a:gd name="T52" fmla="*/ 944 w 1686"/>
                <a:gd name="T53" fmla="*/ 793 h 1025"/>
                <a:gd name="T54" fmla="*/ 1057 w 1686"/>
                <a:gd name="T55" fmla="*/ 734 h 1025"/>
                <a:gd name="T56" fmla="*/ 1188 w 1686"/>
                <a:gd name="T57" fmla="*/ 556 h 1025"/>
                <a:gd name="T58" fmla="*/ 1297 w 1686"/>
                <a:gd name="T59" fmla="*/ 452 h 1025"/>
                <a:gd name="T60" fmla="*/ 1485 w 1686"/>
                <a:gd name="T61" fmla="*/ 248 h 1025"/>
                <a:gd name="T62" fmla="*/ 1651 w 1686"/>
                <a:gd name="T63" fmla="*/ 178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6" h="1025">
                  <a:moveTo>
                    <a:pt x="1638" y="71"/>
                  </a:moveTo>
                  <a:cubicBezTo>
                    <a:pt x="1590" y="63"/>
                    <a:pt x="1577" y="85"/>
                    <a:pt x="1555" y="63"/>
                  </a:cubicBezTo>
                  <a:cubicBezTo>
                    <a:pt x="1533" y="41"/>
                    <a:pt x="1516" y="59"/>
                    <a:pt x="1485" y="82"/>
                  </a:cubicBezTo>
                  <a:cubicBezTo>
                    <a:pt x="1454" y="104"/>
                    <a:pt x="1433" y="122"/>
                    <a:pt x="1393" y="100"/>
                  </a:cubicBezTo>
                  <a:cubicBezTo>
                    <a:pt x="1354" y="78"/>
                    <a:pt x="1363" y="74"/>
                    <a:pt x="1332" y="78"/>
                  </a:cubicBezTo>
                  <a:cubicBezTo>
                    <a:pt x="1302" y="82"/>
                    <a:pt x="1275" y="48"/>
                    <a:pt x="1262" y="48"/>
                  </a:cubicBezTo>
                  <a:cubicBezTo>
                    <a:pt x="1249" y="48"/>
                    <a:pt x="1214" y="0"/>
                    <a:pt x="1162" y="59"/>
                  </a:cubicBezTo>
                  <a:cubicBezTo>
                    <a:pt x="1109" y="119"/>
                    <a:pt x="1140" y="74"/>
                    <a:pt x="1109" y="119"/>
                  </a:cubicBezTo>
                  <a:cubicBezTo>
                    <a:pt x="1079" y="163"/>
                    <a:pt x="1057" y="189"/>
                    <a:pt x="1048" y="219"/>
                  </a:cubicBezTo>
                  <a:cubicBezTo>
                    <a:pt x="1039" y="248"/>
                    <a:pt x="1039" y="256"/>
                    <a:pt x="987" y="260"/>
                  </a:cubicBezTo>
                  <a:cubicBezTo>
                    <a:pt x="935" y="263"/>
                    <a:pt x="895" y="271"/>
                    <a:pt x="869" y="248"/>
                  </a:cubicBezTo>
                  <a:cubicBezTo>
                    <a:pt x="843" y="226"/>
                    <a:pt x="834" y="223"/>
                    <a:pt x="847" y="185"/>
                  </a:cubicBezTo>
                  <a:cubicBezTo>
                    <a:pt x="860" y="148"/>
                    <a:pt x="891" y="141"/>
                    <a:pt x="856" y="119"/>
                  </a:cubicBezTo>
                  <a:cubicBezTo>
                    <a:pt x="821" y="96"/>
                    <a:pt x="821" y="33"/>
                    <a:pt x="782" y="41"/>
                  </a:cubicBezTo>
                  <a:cubicBezTo>
                    <a:pt x="742" y="48"/>
                    <a:pt x="594" y="74"/>
                    <a:pt x="555" y="41"/>
                  </a:cubicBezTo>
                  <a:cubicBezTo>
                    <a:pt x="552" y="39"/>
                    <a:pt x="550" y="37"/>
                    <a:pt x="548" y="35"/>
                  </a:cubicBezTo>
                  <a:cubicBezTo>
                    <a:pt x="539" y="50"/>
                    <a:pt x="531" y="60"/>
                    <a:pt x="525" y="77"/>
                  </a:cubicBezTo>
                  <a:cubicBezTo>
                    <a:pt x="515" y="105"/>
                    <a:pt x="489" y="110"/>
                    <a:pt x="469" y="144"/>
                  </a:cubicBezTo>
                  <a:cubicBezTo>
                    <a:pt x="450" y="177"/>
                    <a:pt x="410" y="163"/>
                    <a:pt x="355" y="166"/>
                  </a:cubicBezTo>
                  <a:cubicBezTo>
                    <a:pt x="299" y="169"/>
                    <a:pt x="309" y="230"/>
                    <a:pt x="296" y="238"/>
                  </a:cubicBezTo>
                  <a:cubicBezTo>
                    <a:pt x="283" y="247"/>
                    <a:pt x="266" y="238"/>
                    <a:pt x="247" y="269"/>
                  </a:cubicBezTo>
                  <a:cubicBezTo>
                    <a:pt x="227" y="299"/>
                    <a:pt x="240" y="311"/>
                    <a:pt x="197" y="313"/>
                  </a:cubicBezTo>
                  <a:cubicBezTo>
                    <a:pt x="155" y="316"/>
                    <a:pt x="165" y="363"/>
                    <a:pt x="145" y="402"/>
                  </a:cubicBezTo>
                  <a:cubicBezTo>
                    <a:pt x="125" y="441"/>
                    <a:pt x="129" y="461"/>
                    <a:pt x="102" y="469"/>
                  </a:cubicBezTo>
                  <a:cubicBezTo>
                    <a:pt x="76" y="477"/>
                    <a:pt x="76" y="491"/>
                    <a:pt x="53" y="522"/>
                  </a:cubicBezTo>
                  <a:cubicBezTo>
                    <a:pt x="30" y="552"/>
                    <a:pt x="63" y="566"/>
                    <a:pt x="99" y="600"/>
                  </a:cubicBezTo>
                  <a:cubicBezTo>
                    <a:pt x="118" y="617"/>
                    <a:pt x="110" y="631"/>
                    <a:pt x="99" y="642"/>
                  </a:cubicBezTo>
                  <a:cubicBezTo>
                    <a:pt x="110" y="644"/>
                    <a:pt x="97" y="653"/>
                    <a:pt x="87" y="695"/>
                  </a:cubicBezTo>
                  <a:cubicBezTo>
                    <a:pt x="74" y="749"/>
                    <a:pt x="140" y="684"/>
                    <a:pt x="175" y="673"/>
                  </a:cubicBezTo>
                  <a:cubicBezTo>
                    <a:pt x="273" y="593"/>
                    <a:pt x="227" y="662"/>
                    <a:pt x="203" y="677"/>
                  </a:cubicBezTo>
                  <a:cubicBezTo>
                    <a:pt x="179" y="691"/>
                    <a:pt x="148" y="740"/>
                    <a:pt x="127" y="760"/>
                  </a:cubicBezTo>
                  <a:cubicBezTo>
                    <a:pt x="105" y="780"/>
                    <a:pt x="96" y="814"/>
                    <a:pt x="63" y="832"/>
                  </a:cubicBezTo>
                  <a:cubicBezTo>
                    <a:pt x="30" y="851"/>
                    <a:pt x="35" y="853"/>
                    <a:pt x="19" y="877"/>
                  </a:cubicBezTo>
                  <a:cubicBezTo>
                    <a:pt x="4" y="901"/>
                    <a:pt x="0" y="908"/>
                    <a:pt x="26" y="923"/>
                  </a:cubicBezTo>
                  <a:cubicBezTo>
                    <a:pt x="52" y="938"/>
                    <a:pt x="72" y="936"/>
                    <a:pt x="109" y="949"/>
                  </a:cubicBezTo>
                  <a:cubicBezTo>
                    <a:pt x="146" y="962"/>
                    <a:pt x="146" y="975"/>
                    <a:pt x="155" y="990"/>
                  </a:cubicBezTo>
                  <a:cubicBezTo>
                    <a:pt x="164" y="1005"/>
                    <a:pt x="177" y="1006"/>
                    <a:pt x="216" y="1016"/>
                  </a:cubicBezTo>
                  <a:cubicBezTo>
                    <a:pt x="255" y="1025"/>
                    <a:pt x="271" y="993"/>
                    <a:pt x="303" y="990"/>
                  </a:cubicBezTo>
                  <a:cubicBezTo>
                    <a:pt x="318" y="988"/>
                    <a:pt x="325" y="995"/>
                    <a:pt x="329" y="1003"/>
                  </a:cubicBezTo>
                  <a:cubicBezTo>
                    <a:pt x="335" y="1001"/>
                    <a:pt x="341" y="998"/>
                    <a:pt x="345" y="996"/>
                  </a:cubicBezTo>
                  <a:cubicBezTo>
                    <a:pt x="353" y="992"/>
                    <a:pt x="362" y="977"/>
                    <a:pt x="377" y="970"/>
                  </a:cubicBezTo>
                  <a:cubicBezTo>
                    <a:pt x="374" y="955"/>
                    <a:pt x="373" y="928"/>
                    <a:pt x="378" y="915"/>
                  </a:cubicBezTo>
                  <a:cubicBezTo>
                    <a:pt x="383" y="901"/>
                    <a:pt x="384" y="910"/>
                    <a:pt x="415" y="896"/>
                  </a:cubicBezTo>
                  <a:cubicBezTo>
                    <a:pt x="446" y="882"/>
                    <a:pt x="464" y="875"/>
                    <a:pt x="489" y="898"/>
                  </a:cubicBezTo>
                  <a:cubicBezTo>
                    <a:pt x="514" y="922"/>
                    <a:pt x="540" y="957"/>
                    <a:pt x="555" y="968"/>
                  </a:cubicBezTo>
                  <a:cubicBezTo>
                    <a:pt x="569" y="979"/>
                    <a:pt x="599" y="947"/>
                    <a:pt x="623" y="975"/>
                  </a:cubicBezTo>
                  <a:cubicBezTo>
                    <a:pt x="648" y="1003"/>
                    <a:pt x="650" y="983"/>
                    <a:pt x="671" y="968"/>
                  </a:cubicBezTo>
                  <a:cubicBezTo>
                    <a:pt x="692" y="953"/>
                    <a:pt x="705" y="957"/>
                    <a:pt x="704" y="940"/>
                  </a:cubicBezTo>
                  <a:cubicBezTo>
                    <a:pt x="702" y="923"/>
                    <a:pt x="704" y="904"/>
                    <a:pt x="754" y="918"/>
                  </a:cubicBezTo>
                  <a:cubicBezTo>
                    <a:pt x="774" y="933"/>
                    <a:pt x="777" y="953"/>
                    <a:pt x="782" y="955"/>
                  </a:cubicBezTo>
                  <a:cubicBezTo>
                    <a:pt x="787" y="958"/>
                    <a:pt x="812" y="967"/>
                    <a:pt x="822" y="947"/>
                  </a:cubicBezTo>
                  <a:cubicBezTo>
                    <a:pt x="831" y="928"/>
                    <a:pt x="820" y="900"/>
                    <a:pt x="851" y="897"/>
                  </a:cubicBezTo>
                  <a:cubicBezTo>
                    <a:pt x="882" y="894"/>
                    <a:pt x="912" y="893"/>
                    <a:pt x="917" y="861"/>
                  </a:cubicBezTo>
                  <a:cubicBezTo>
                    <a:pt x="922" y="829"/>
                    <a:pt x="912" y="811"/>
                    <a:pt x="944" y="793"/>
                  </a:cubicBezTo>
                  <a:cubicBezTo>
                    <a:pt x="973" y="777"/>
                    <a:pt x="969" y="764"/>
                    <a:pt x="1031" y="774"/>
                  </a:cubicBezTo>
                  <a:cubicBezTo>
                    <a:pt x="1037" y="765"/>
                    <a:pt x="1045" y="754"/>
                    <a:pt x="1057" y="734"/>
                  </a:cubicBezTo>
                  <a:cubicBezTo>
                    <a:pt x="1088" y="682"/>
                    <a:pt x="1092" y="649"/>
                    <a:pt x="1136" y="626"/>
                  </a:cubicBezTo>
                  <a:cubicBezTo>
                    <a:pt x="1179" y="604"/>
                    <a:pt x="1188" y="586"/>
                    <a:pt x="1188" y="556"/>
                  </a:cubicBezTo>
                  <a:cubicBezTo>
                    <a:pt x="1188" y="526"/>
                    <a:pt x="1136" y="530"/>
                    <a:pt x="1201" y="504"/>
                  </a:cubicBezTo>
                  <a:cubicBezTo>
                    <a:pt x="1267" y="478"/>
                    <a:pt x="1293" y="508"/>
                    <a:pt x="1297" y="452"/>
                  </a:cubicBezTo>
                  <a:cubicBezTo>
                    <a:pt x="1302" y="397"/>
                    <a:pt x="1284" y="360"/>
                    <a:pt x="1336" y="337"/>
                  </a:cubicBezTo>
                  <a:cubicBezTo>
                    <a:pt x="1389" y="315"/>
                    <a:pt x="1433" y="274"/>
                    <a:pt x="1485" y="248"/>
                  </a:cubicBezTo>
                  <a:cubicBezTo>
                    <a:pt x="1537" y="223"/>
                    <a:pt x="1520" y="171"/>
                    <a:pt x="1572" y="208"/>
                  </a:cubicBezTo>
                  <a:cubicBezTo>
                    <a:pt x="1625" y="245"/>
                    <a:pt x="1660" y="223"/>
                    <a:pt x="1651" y="178"/>
                  </a:cubicBezTo>
                  <a:cubicBezTo>
                    <a:pt x="1642" y="134"/>
                    <a:pt x="1686" y="78"/>
                    <a:pt x="1638" y="7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0" name="Freeform 32"/>
            <p:cNvSpPr/>
            <p:nvPr/>
          </p:nvSpPr>
          <p:spPr bwMode="auto">
            <a:xfrm>
              <a:off x="4003" y="1366"/>
              <a:ext cx="624" cy="806"/>
            </a:xfrm>
            <a:custGeom>
              <a:avLst/>
              <a:gdLst>
                <a:gd name="T0" fmla="*/ 1147 w 1348"/>
                <a:gd name="T1" fmla="*/ 478 h 1740"/>
                <a:gd name="T2" fmla="*/ 1107 w 1348"/>
                <a:gd name="T3" fmla="*/ 375 h 1740"/>
                <a:gd name="T4" fmla="*/ 1066 w 1348"/>
                <a:gd name="T5" fmla="*/ 326 h 1740"/>
                <a:gd name="T6" fmla="*/ 909 w 1348"/>
                <a:gd name="T7" fmla="*/ 249 h 1740"/>
                <a:gd name="T8" fmla="*/ 861 w 1348"/>
                <a:gd name="T9" fmla="*/ 126 h 1740"/>
                <a:gd name="T10" fmla="*/ 721 w 1348"/>
                <a:gd name="T11" fmla="*/ 34 h 1740"/>
                <a:gd name="T12" fmla="*/ 577 w 1348"/>
                <a:gd name="T13" fmla="*/ 126 h 1740"/>
                <a:gd name="T14" fmla="*/ 568 w 1348"/>
                <a:gd name="T15" fmla="*/ 230 h 1740"/>
                <a:gd name="T16" fmla="*/ 419 w 1348"/>
                <a:gd name="T17" fmla="*/ 267 h 1740"/>
                <a:gd name="T18" fmla="*/ 223 w 1348"/>
                <a:gd name="T19" fmla="*/ 363 h 1740"/>
                <a:gd name="T20" fmla="*/ 109 w 1348"/>
                <a:gd name="T21" fmla="*/ 256 h 1740"/>
                <a:gd name="T22" fmla="*/ 39 w 1348"/>
                <a:gd name="T23" fmla="*/ 382 h 1740"/>
                <a:gd name="T24" fmla="*/ 22 w 1348"/>
                <a:gd name="T25" fmla="*/ 497 h 1740"/>
                <a:gd name="T26" fmla="*/ 79 w 1348"/>
                <a:gd name="T27" fmla="*/ 593 h 1740"/>
                <a:gd name="T28" fmla="*/ 118 w 1348"/>
                <a:gd name="T29" fmla="*/ 666 h 1740"/>
                <a:gd name="T30" fmla="*/ 116 w 1348"/>
                <a:gd name="T31" fmla="*/ 732 h 1740"/>
                <a:gd name="T32" fmla="*/ 155 w 1348"/>
                <a:gd name="T33" fmla="*/ 806 h 1740"/>
                <a:gd name="T34" fmla="*/ 201 w 1348"/>
                <a:gd name="T35" fmla="*/ 888 h 1740"/>
                <a:gd name="T36" fmla="*/ 164 w 1348"/>
                <a:gd name="T37" fmla="*/ 1008 h 1740"/>
                <a:gd name="T38" fmla="*/ 72 w 1348"/>
                <a:gd name="T39" fmla="*/ 1064 h 1740"/>
                <a:gd name="T40" fmla="*/ 33 w 1348"/>
                <a:gd name="T41" fmla="*/ 1171 h 1740"/>
                <a:gd name="T42" fmla="*/ 122 w 1348"/>
                <a:gd name="T43" fmla="*/ 1288 h 1740"/>
                <a:gd name="T44" fmla="*/ 181 w 1348"/>
                <a:gd name="T45" fmla="*/ 1399 h 1740"/>
                <a:gd name="T46" fmla="*/ 131 w 1348"/>
                <a:gd name="T47" fmla="*/ 1540 h 1740"/>
                <a:gd name="T48" fmla="*/ 122 w 1348"/>
                <a:gd name="T49" fmla="*/ 1683 h 1740"/>
                <a:gd name="T50" fmla="*/ 221 w 1348"/>
                <a:gd name="T51" fmla="*/ 1701 h 1740"/>
                <a:gd name="T52" fmla="*/ 360 w 1348"/>
                <a:gd name="T53" fmla="*/ 1724 h 1740"/>
                <a:gd name="T54" fmla="*/ 446 w 1348"/>
                <a:gd name="T55" fmla="*/ 1718 h 1740"/>
                <a:gd name="T56" fmla="*/ 536 w 1348"/>
                <a:gd name="T57" fmla="*/ 1717 h 1740"/>
                <a:gd name="T58" fmla="*/ 490 w 1348"/>
                <a:gd name="T59" fmla="*/ 1597 h 1740"/>
                <a:gd name="T60" fmla="*/ 582 w 1348"/>
                <a:gd name="T61" fmla="*/ 1477 h 1740"/>
                <a:gd name="T62" fmla="*/ 684 w 1348"/>
                <a:gd name="T63" fmla="*/ 1344 h 1740"/>
                <a:gd name="T64" fmla="*/ 792 w 1348"/>
                <a:gd name="T65" fmla="*/ 1241 h 1740"/>
                <a:gd name="T66" fmla="*/ 962 w 1348"/>
                <a:gd name="T67" fmla="*/ 1152 h 1740"/>
                <a:gd name="T68" fmla="*/ 924 w 1348"/>
                <a:gd name="T69" fmla="*/ 1018 h 1740"/>
                <a:gd name="T70" fmla="*/ 841 w 1348"/>
                <a:gd name="T71" fmla="*/ 1049 h 1740"/>
                <a:gd name="T72" fmla="*/ 723 w 1348"/>
                <a:gd name="T73" fmla="*/ 1021 h 1740"/>
                <a:gd name="T74" fmla="*/ 723 w 1348"/>
                <a:gd name="T75" fmla="*/ 907 h 1740"/>
                <a:gd name="T76" fmla="*/ 680 w 1348"/>
                <a:gd name="T77" fmla="*/ 805 h 1740"/>
                <a:gd name="T78" fmla="*/ 602 w 1348"/>
                <a:gd name="T79" fmla="*/ 860 h 1740"/>
                <a:gd name="T80" fmla="*/ 444 w 1348"/>
                <a:gd name="T81" fmla="*/ 843 h 1740"/>
                <a:gd name="T82" fmla="*/ 412 w 1348"/>
                <a:gd name="T83" fmla="*/ 721 h 1740"/>
                <a:gd name="T84" fmla="*/ 484 w 1348"/>
                <a:gd name="T85" fmla="*/ 663 h 1740"/>
                <a:gd name="T86" fmla="*/ 546 w 1348"/>
                <a:gd name="T87" fmla="*/ 540 h 1740"/>
                <a:gd name="T88" fmla="*/ 634 w 1348"/>
                <a:gd name="T89" fmla="*/ 482 h 1740"/>
                <a:gd name="T90" fmla="*/ 798 w 1348"/>
                <a:gd name="T91" fmla="*/ 552 h 1740"/>
                <a:gd name="T92" fmla="*/ 838 w 1348"/>
                <a:gd name="T93" fmla="*/ 649 h 1740"/>
                <a:gd name="T94" fmla="*/ 867 w 1348"/>
                <a:gd name="T95" fmla="*/ 757 h 1740"/>
                <a:gd name="T96" fmla="*/ 962 w 1348"/>
                <a:gd name="T97" fmla="*/ 824 h 1740"/>
                <a:gd name="T98" fmla="*/ 996 w 1348"/>
                <a:gd name="T99" fmla="*/ 895 h 1740"/>
                <a:gd name="T100" fmla="*/ 1123 w 1348"/>
                <a:gd name="T101" fmla="*/ 875 h 1740"/>
                <a:gd name="T102" fmla="*/ 1293 w 1348"/>
                <a:gd name="T103" fmla="*/ 667 h 1740"/>
                <a:gd name="T104" fmla="*/ 1251 w 1348"/>
                <a:gd name="T105" fmla="*/ 514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48" h="1740">
                  <a:moveTo>
                    <a:pt x="1251" y="514"/>
                  </a:moveTo>
                  <a:cubicBezTo>
                    <a:pt x="1243" y="491"/>
                    <a:pt x="1177" y="482"/>
                    <a:pt x="1147" y="478"/>
                  </a:cubicBezTo>
                  <a:cubicBezTo>
                    <a:pt x="1116" y="475"/>
                    <a:pt x="1101" y="473"/>
                    <a:pt x="1077" y="438"/>
                  </a:cubicBezTo>
                  <a:cubicBezTo>
                    <a:pt x="1053" y="402"/>
                    <a:pt x="1103" y="402"/>
                    <a:pt x="1107" y="375"/>
                  </a:cubicBezTo>
                  <a:cubicBezTo>
                    <a:pt x="1110" y="357"/>
                    <a:pt x="1122" y="337"/>
                    <a:pt x="1136" y="319"/>
                  </a:cubicBezTo>
                  <a:cubicBezTo>
                    <a:pt x="1111" y="323"/>
                    <a:pt x="1083" y="326"/>
                    <a:pt x="1066" y="326"/>
                  </a:cubicBezTo>
                  <a:cubicBezTo>
                    <a:pt x="1027" y="326"/>
                    <a:pt x="996" y="352"/>
                    <a:pt x="961" y="326"/>
                  </a:cubicBezTo>
                  <a:cubicBezTo>
                    <a:pt x="926" y="300"/>
                    <a:pt x="939" y="263"/>
                    <a:pt x="909" y="249"/>
                  </a:cubicBezTo>
                  <a:cubicBezTo>
                    <a:pt x="878" y="234"/>
                    <a:pt x="878" y="223"/>
                    <a:pt x="878" y="189"/>
                  </a:cubicBezTo>
                  <a:cubicBezTo>
                    <a:pt x="878" y="156"/>
                    <a:pt x="887" y="141"/>
                    <a:pt x="861" y="126"/>
                  </a:cubicBezTo>
                  <a:cubicBezTo>
                    <a:pt x="834" y="111"/>
                    <a:pt x="795" y="52"/>
                    <a:pt x="795" y="52"/>
                  </a:cubicBezTo>
                  <a:cubicBezTo>
                    <a:pt x="795" y="52"/>
                    <a:pt x="773" y="0"/>
                    <a:pt x="721" y="34"/>
                  </a:cubicBezTo>
                  <a:cubicBezTo>
                    <a:pt x="668" y="67"/>
                    <a:pt x="734" y="52"/>
                    <a:pt x="668" y="67"/>
                  </a:cubicBezTo>
                  <a:cubicBezTo>
                    <a:pt x="603" y="82"/>
                    <a:pt x="572" y="97"/>
                    <a:pt x="577" y="126"/>
                  </a:cubicBezTo>
                  <a:cubicBezTo>
                    <a:pt x="581" y="156"/>
                    <a:pt x="598" y="171"/>
                    <a:pt x="603" y="193"/>
                  </a:cubicBezTo>
                  <a:cubicBezTo>
                    <a:pt x="607" y="215"/>
                    <a:pt x="594" y="245"/>
                    <a:pt x="568" y="230"/>
                  </a:cubicBezTo>
                  <a:cubicBezTo>
                    <a:pt x="542" y="215"/>
                    <a:pt x="515" y="189"/>
                    <a:pt x="489" y="226"/>
                  </a:cubicBezTo>
                  <a:cubicBezTo>
                    <a:pt x="463" y="263"/>
                    <a:pt x="446" y="289"/>
                    <a:pt x="419" y="267"/>
                  </a:cubicBezTo>
                  <a:cubicBezTo>
                    <a:pt x="393" y="245"/>
                    <a:pt x="371" y="249"/>
                    <a:pt x="341" y="282"/>
                  </a:cubicBezTo>
                  <a:cubicBezTo>
                    <a:pt x="310" y="315"/>
                    <a:pt x="262" y="401"/>
                    <a:pt x="223" y="363"/>
                  </a:cubicBezTo>
                  <a:cubicBezTo>
                    <a:pt x="183" y="326"/>
                    <a:pt x="223" y="267"/>
                    <a:pt x="192" y="245"/>
                  </a:cubicBezTo>
                  <a:cubicBezTo>
                    <a:pt x="162" y="223"/>
                    <a:pt x="140" y="226"/>
                    <a:pt x="109" y="256"/>
                  </a:cubicBezTo>
                  <a:cubicBezTo>
                    <a:pt x="79" y="286"/>
                    <a:pt x="74" y="297"/>
                    <a:pt x="74" y="326"/>
                  </a:cubicBezTo>
                  <a:cubicBezTo>
                    <a:pt x="74" y="356"/>
                    <a:pt x="57" y="378"/>
                    <a:pt x="39" y="382"/>
                  </a:cubicBezTo>
                  <a:cubicBezTo>
                    <a:pt x="22" y="386"/>
                    <a:pt x="26" y="393"/>
                    <a:pt x="22" y="430"/>
                  </a:cubicBezTo>
                  <a:cubicBezTo>
                    <a:pt x="17" y="467"/>
                    <a:pt x="44" y="486"/>
                    <a:pt x="22" y="497"/>
                  </a:cubicBezTo>
                  <a:cubicBezTo>
                    <a:pt x="0" y="508"/>
                    <a:pt x="13" y="519"/>
                    <a:pt x="31" y="549"/>
                  </a:cubicBezTo>
                  <a:cubicBezTo>
                    <a:pt x="48" y="578"/>
                    <a:pt x="83" y="578"/>
                    <a:pt x="79" y="593"/>
                  </a:cubicBezTo>
                  <a:cubicBezTo>
                    <a:pt x="78" y="595"/>
                    <a:pt x="78" y="598"/>
                    <a:pt x="78" y="601"/>
                  </a:cubicBezTo>
                  <a:cubicBezTo>
                    <a:pt x="114" y="615"/>
                    <a:pt x="114" y="644"/>
                    <a:pt x="118" y="666"/>
                  </a:cubicBezTo>
                  <a:cubicBezTo>
                    <a:pt x="122" y="690"/>
                    <a:pt x="149" y="669"/>
                    <a:pt x="164" y="697"/>
                  </a:cubicBezTo>
                  <a:cubicBezTo>
                    <a:pt x="179" y="725"/>
                    <a:pt x="146" y="725"/>
                    <a:pt x="116" y="732"/>
                  </a:cubicBezTo>
                  <a:cubicBezTo>
                    <a:pt x="85" y="740"/>
                    <a:pt x="116" y="732"/>
                    <a:pt x="81" y="766"/>
                  </a:cubicBezTo>
                  <a:cubicBezTo>
                    <a:pt x="46" y="799"/>
                    <a:pt x="124" y="806"/>
                    <a:pt x="155" y="806"/>
                  </a:cubicBezTo>
                  <a:cubicBezTo>
                    <a:pt x="186" y="806"/>
                    <a:pt x="179" y="825"/>
                    <a:pt x="179" y="842"/>
                  </a:cubicBezTo>
                  <a:cubicBezTo>
                    <a:pt x="179" y="858"/>
                    <a:pt x="179" y="862"/>
                    <a:pt x="201" y="888"/>
                  </a:cubicBezTo>
                  <a:cubicBezTo>
                    <a:pt x="223" y="914"/>
                    <a:pt x="203" y="938"/>
                    <a:pt x="199" y="955"/>
                  </a:cubicBezTo>
                  <a:cubicBezTo>
                    <a:pt x="194" y="971"/>
                    <a:pt x="183" y="982"/>
                    <a:pt x="164" y="1008"/>
                  </a:cubicBezTo>
                  <a:cubicBezTo>
                    <a:pt x="144" y="1034"/>
                    <a:pt x="118" y="1021"/>
                    <a:pt x="87" y="1010"/>
                  </a:cubicBezTo>
                  <a:cubicBezTo>
                    <a:pt x="57" y="999"/>
                    <a:pt x="72" y="1047"/>
                    <a:pt x="72" y="1064"/>
                  </a:cubicBezTo>
                  <a:cubicBezTo>
                    <a:pt x="72" y="1081"/>
                    <a:pt x="72" y="1077"/>
                    <a:pt x="72" y="1110"/>
                  </a:cubicBezTo>
                  <a:cubicBezTo>
                    <a:pt x="72" y="1144"/>
                    <a:pt x="44" y="1133"/>
                    <a:pt x="33" y="1171"/>
                  </a:cubicBezTo>
                  <a:cubicBezTo>
                    <a:pt x="22" y="1210"/>
                    <a:pt x="46" y="1234"/>
                    <a:pt x="83" y="1246"/>
                  </a:cubicBezTo>
                  <a:cubicBezTo>
                    <a:pt x="120" y="1257"/>
                    <a:pt x="122" y="1270"/>
                    <a:pt x="122" y="1288"/>
                  </a:cubicBezTo>
                  <a:cubicBezTo>
                    <a:pt x="122" y="1307"/>
                    <a:pt x="138" y="1320"/>
                    <a:pt x="159" y="1338"/>
                  </a:cubicBezTo>
                  <a:cubicBezTo>
                    <a:pt x="181" y="1357"/>
                    <a:pt x="183" y="1375"/>
                    <a:pt x="181" y="1399"/>
                  </a:cubicBezTo>
                  <a:cubicBezTo>
                    <a:pt x="179" y="1424"/>
                    <a:pt x="170" y="1438"/>
                    <a:pt x="146" y="1470"/>
                  </a:cubicBezTo>
                  <a:cubicBezTo>
                    <a:pt x="122" y="1501"/>
                    <a:pt x="127" y="1500"/>
                    <a:pt x="131" y="1540"/>
                  </a:cubicBezTo>
                  <a:cubicBezTo>
                    <a:pt x="135" y="1581"/>
                    <a:pt x="118" y="1581"/>
                    <a:pt x="90" y="1601"/>
                  </a:cubicBezTo>
                  <a:cubicBezTo>
                    <a:pt x="61" y="1622"/>
                    <a:pt x="81" y="1655"/>
                    <a:pt x="122" y="1683"/>
                  </a:cubicBezTo>
                  <a:cubicBezTo>
                    <a:pt x="130" y="1688"/>
                    <a:pt x="134" y="1693"/>
                    <a:pt x="137" y="1697"/>
                  </a:cubicBezTo>
                  <a:cubicBezTo>
                    <a:pt x="170" y="1691"/>
                    <a:pt x="204" y="1699"/>
                    <a:pt x="221" y="1701"/>
                  </a:cubicBezTo>
                  <a:cubicBezTo>
                    <a:pt x="245" y="1705"/>
                    <a:pt x="264" y="1716"/>
                    <a:pt x="297" y="1722"/>
                  </a:cubicBezTo>
                  <a:cubicBezTo>
                    <a:pt x="330" y="1727"/>
                    <a:pt x="334" y="1729"/>
                    <a:pt x="360" y="1724"/>
                  </a:cubicBezTo>
                  <a:cubicBezTo>
                    <a:pt x="387" y="1718"/>
                    <a:pt x="382" y="1722"/>
                    <a:pt x="404" y="1731"/>
                  </a:cubicBezTo>
                  <a:cubicBezTo>
                    <a:pt x="426" y="1740"/>
                    <a:pt x="437" y="1737"/>
                    <a:pt x="446" y="1718"/>
                  </a:cubicBezTo>
                  <a:cubicBezTo>
                    <a:pt x="485" y="1672"/>
                    <a:pt x="485" y="1716"/>
                    <a:pt x="520" y="1716"/>
                  </a:cubicBezTo>
                  <a:cubicBezTo>
                    <a:pt x="528" y="1716"/>
                    <a:pt x="533" y="1716"/>
                    <a:pt x="536" y="1717"/>
                  </a:cubicBezTo>
                  <a:cubicBezTo>
                    <a:pt x="547" y="1706"/>
                    <a:pt x="555" y="1692"/>
                    <a:pt x="536" y="1675"/>
                  </a:cubicBezTo>
                  <a:cubicBezTo>
                    <a:pt x="500" y="1641"/>
                    <a:pt x="467" y="1627"/>
                    <a:pt x="490" y="1597"/>
                  </a:cubicBezTo>
                  <a:cubicBezTo>
                    <a:pt x="513" y="1566"/>
                    <a:pt x="513" y="1552"/>
                    <a:pt x="539" y="1544"/>
                  </a:cubicBezTo>
                  <a:cubicBezTo>
                    <a:pt x="566" y="1536"/>
                    <a:pt x="562" y="1516"/>
                    <a:pt x="582" y="1477"/>
                  </a:cubicBezTo>
                  <a:cubicBezTo>
                    <a:pt x="602" y="1438"/>
                    <a:pt x="592" y="1391"/>
                    <a:pt x="634" y="1388"/>
                  </a:cubicBezTo>
                  <a:cubicBezTo>
                    <a:pt x="677" y="1386"/>
                    <a:pt x="664" y="1374"/>
                    <a:pt x="684" y="1344"/>
                  </a:cubicBezTo>
                  <a:cubicBezTo>
                    <a:pt x="703" y="1313"/>
                    <a:pt x="720" y="1322"/>
                    <a:pt x="733" y="1313"/>
                  </a:cubicBezTo>
                  <a:cubicBezTo>
                    <a:pt x="746" y="1305"/>
                    <a:pt x="736" y="1244"/>
                    <a:pt x="792" y="1241"/>
                  </a:cubicBezTo>
                  <a:cubicBezTo>
                    <a:pt x="847" y="1238"/>
                    <a:pt x="887" y="1252"/>
                    <a:pt x="906" y="1219"/>
                  </a:cubicBezTo>
                  <a:cubicBezTo>
                    <a:pt x="926" y="1185"/>
                    <a:pt x="952" y="1180"/>
                    <a:pt x="962" y="1152"/>
                  </a:cubicBezTo>
                  <a:cubicBezTo>
                    <a:pt x="968" y="1135"/>
                    <a:pt x="976" y="1125"/>
                    <a:pt x="985" y="1110"/>
                  </a:cubicBezTo>
                  <a:cubicBezTo>
                    <a:pt x="953" y="1082"/>
                    <a:pt x="922" y="1049"/>
                    <a:pt x="924" y="1018"/>
                  </a:cubicBezTo>
                  <a:cubicBezTo>
                    <a:pt x="913" y="1022"/>
                    <a:pt x="902" y="1028"/>
                    <a:pt x="897" y="1035"/>
                  </a:cubicBezTo>
                  <a:cubicBezTo>
                    <a:pt x="883" y="1052"/>
                    <a:pt x="874" y="1066"/>
                    <a:pt x="841" y="1049"/>
                  </a:cubicBezTo>
                  <a:cubicBezTo>
                    <a:pt x="808" y="1032"/>
                    <a:pt x="802" y="999"/>
                    <a:pt x="782" y="1024"/>
                  </a:cubicBezTo>
                  <a:cubicBezTo>
                    <a:pt x="762" y="1049"/>
                    <a:pt x="746" y="1044"/>
                    <a:pt x="723" y="1021"/>
                  </a:cubicBezTo>
                  <a:cubicBezTo>
                    <a:pt x="700" y="999"/>
                    <a:pt x="690" y="969"/>
                    <a:pt x="707" y="957"/>
                  </a:cubicBezTo>
                  <a:cubicBezTo>
                    <a:pt x="723" y="946"/>
                    <a:pt x="736" y="924"/>
                    <a:pt x="723" y="907"/>
                  </a:cubicBezTo>
                  <a:cubicBezTo>
                    <a:pt x="710" y="891"/>
                    <a:pt x="710" y="866"/>
                    <a:pt x="710" y="843"/>
                  </a:cubicBezTo>
                  <a:cubicBezTo>
                    <a:pt x="710" y="821"/>
                    <a:pt x="707" y="799"/>
                    <a:pt x="680" y="805"/>
                  </a:cubicBezTo>
                  <a:cubicBezTo>
                    <a:pt x="654" y="810"/>
                    <a:pt x="631" y="818"/>
                    <a:pt x="631" y="838"/>
                  </a:cubicBezTo>
                  <a:cubicBezTo>
                    <a:pt x="631" y="857"/>
                    <a:pt x="621" y="877"/>
                    <a:pt x="602" y="860"/>
                  </a:cubicBezTo>
                  <a:cubicBezTo>
                    <a:pt x="582" y="843"/>
                    <a:pt x="572" y="835"/>
                    <a:pt x="536" y="846"/>
                  </a:cubicBezTo>
                  <a:cubicBezTo>
                    <a:pt x="500" y="857"/>
                    <a:pt x="467" y="863"/>
                    <a:pt x="444" y="843"/>
                  </a:cubicBezTo>
                  <a:cubicBezTo>
                    <a:pt x="422" y="824"/>
                    <a:pt x="395" y="807"/>
                    <a:pt x="395" y="782"/>
                  </a:cubicBezTo>
                  <a:cubicBezTo>
                    <a:pt x="395" y="757"/>
                    <a:pt x="389" y="735"/>
                    <a:pt x="412" y="721"/>
                  </a:cubicBezTo>
                  <a:cubicBezTo>
                    <a:pt x="435" y="707"/>
                    <a:pt x="438" y="696"/>
                    <a:pt x="458" y="693"/>
                  </a:cubicBezTo>
                  <a:cubicBezTo>
                    <a:pt x="477" y="691"/>
                    <a:pt x="494" y="677"/>
                    <a:pt x="484" y="663"/>
                  </a:cubicBezTo>
                  <a:cubicBezTo>
                    <a:pt x="474" y="649"/>
                    <a:pt x="451" y="604"/>
                    <a:pt x="481" y="585"/>
                  </a:cubicBezTo>
                  <a:cubicBezTo>
                    <a:pt x="510" y="565"/>
                    <a:pt x="543" y="571"/>
                    <a:pt x="546" y="540"/>
                  </a:cubicBezTo>
                  <a:cubicBezTo>
                    <a:pt x="549" y="510"/>
                    <a:pt x="543" y="507"/>
                    <a:pt x="572" y="485"/>
                  </a:cubicBezTo>
                  <a:cubicBezTo>
                    <a:pt x="602" y="463"/>
                    <a:pt x="608" y="460"/>
                    <a:pt x="634" y="482"/>
                  </a:cubicBezTo>
                  <a:cubicBezTo>
                    <a:pt x="661" y="504"/>
                    <a:pt x="693" y="538"/>
                    <a:pt x="733" y="532"/>
                  </a:cubicBezTo>
                  <a:cubicBezTo>
                    <a:pt x="772" y="527"/>
                    <a:pt x="831" y="527"/>
                    <a:pt x="798" y="552"/>
                  </a:cubicBezTo>
                  <a:cubicBezTo>
                    <a:pt x="766" y="577"/>
                    <a:pt x="762" y="604"/>
                    <a:pt x="779" y="616"/>
                  </a:cubicBezTo>
                  <a:cubicBezTo>
                    <a:pt x="795" y="627"/>
                    <a:pt x="802" y="646"/>
                    <a:pt x="838" y="649"/>
                  </a:cubicBezTo>
                  <a:cubicBezTo>
                    <a:pt x="874" y="652"/>
                    <a:pt x="893" y="668"/>
                    <a:pt x="870" y="693"/>
                  </a:cubicBezTo>
                  <a:cubicBezTo>
                    <a:pt x="847" y="718"/>
                    <a:pt x="854" y="743"/>
                    <a:pt x="867" y="757"/>
                  </a:cubicBezTo>
                  <a:cubicBezTo>
                    <a:pt x="880" y="771"/>
                    <a:pt x="923" y="788"/>
                    <a:pt x="933" y="805"/>
                  </a:cubicBezTo>
                  <a:cubicBezTo>
                    <a:pt x="942" y="821"/>
                    <a:pt x="949" y="818"/>
                    <a:pt x="962" y="824"/>
                  </a:cubicBezTo>
                  <a:cubicBezTo>
                    <a:pt x="975" y="830"/>
                    <a:pt x="982" y="852"/>
                    <a:pt x="982" y="866"/>
                  </a:cubicBezTo>
                  <a:cubicBezTo>
                    <a:pt x="982" y="876"/>
                    <a:pt x="990" y="881"/>
                    <a:pt x="996" y="895"/>
                  </a:cubicBezTo>
                  <a:cubicBezTo>
                    <a:pt x="1007" y="897"/>
                    <a:pt x="1021" y="903"/>
                    <a:pt x="1035" y="908"/>
                  </a:cubicBezTo>
                  <a:cubicBezTo>
                    <a:pt x="1066" y="919"/>
                    <a:pt x="1079" y="886"/>
                    <a:pt x="1123" y="875"/>
                  </a:cubicBezTo>
                  <a:cubicBezTo>
                    <a:pt x="1166" y="864"/>
                    <a:pt x="1223" y="853"/>
                    <a:pt x="1232" y="823"/>
                  </a:cubicBezTo>
                  <a:cubicBezTo>
                    <a:pt x="1241" y="793"/>
                    <a:pt x="1241" y="693"/>
                    <a:pt x="1293" y="667"/>
                  </a:cubicBezTo>
                  <a:cubicBezTo>
                    <a:pt x="1311" y="659"/>
                    <a:pt x="1329" y="649"/>
                    <a:pt x="1348" y="636"/>
                  </a:cubicBezTo>
                  <a:cubicBezTo>
                    <a:pt x="1317" y="593"/>
                    <a:pt x="1259" y="533"/>
                    <a:pt x="1251" y="51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4183" y="1579"/>
              <a:ext cx="205" cy="193"/>
            </a:xfrm>
            <a:custGeom>
              <a:avLst/>
              <a:gdLst>
                <a:gd name="T0" fmla="*/ 347 w 442"/>
                <a:gd name="T1" fmla="*/ 322 h 417"/>
                <a:gd name="T2" fmla="*/ 399 w 442"/>
                <a:gd name="T3" fmla="*/ 286 h 417"/>
                <a:gd name="T4" fmla="*/ 393 w 442"/>
                <a:gd name="T5" fmla="*/ 219 h 417"/>
                <a:gd name="T6" fmla="*/ 424 w 442"/>
                <a:gd name="T7" fmla="*/ 183 h 417"/>
                <a:gd name="T8" fmla="*/ 390 w 442"/>
                <a:gd name="T9" fmla="*/ 156 h 417"/>
                <a:gd name="T10" fmla="*/ 409 w 442"/>
                <a:gd name="T11" fmla="*/ 92 h 417"/>
                <a:gd name="T12" fmla="*/ 344 w 442"/>
                <a:gd name="T13" fmla="*/ 72 h 417"/>
                <a:gd name="T14" fmla="*/ 245 w 442"/>
                <a:gd name="T15" fmla="*/ 22 h 417"/>
                <a:gd name="T16" fmla="*/ 183 w 442"/>
                <a:gd name="T17" fmla="*/ 25 h 417"/>
                <a:gd name="T18" fmla="*/ 157 w 442"/>
                <a:gd name="T19" fmla="*/ 80 h 417"/>
                <a:gd name="T20" fmla="*/ 92 w 442"/>
                <a:gd name="T21" fmla="*/ 125 h 417"/>
                <a:gd name="T22" fmla="*/ 95 w 442"/>
                <a:gd name="T23" fmla="*/ 203 h 417"/>
                <a:gd name="T24" fmla="*/ 69 w 442"/>
                <a:gd name="T25" fmla="*/ 233 h 417"/>
                <a:gd name="T26" fmla="*/ 23 w 442"/>
                <a:gd name="T27" fmla="*/ 261 h 417"/>
                <a:gd name="T28" fmla="*/ 6 w 442"/>
                <a:gd name="T29" fmla="*/ 322 h 417"/>
                <a:gd name="T30" fmla="*/ 55 w 442"/>
                <a:gd name="T31" fmla="*/ 383 h 417"/>
                <a:gd name="T32" fmla="*/ 147 w 442"/>
                <a:gd name="T33" fmla="*/ 386 h 417"/>
                <a:gd name="T34" fmla="*/ 213 w 442"/>
                <a:gd name="T35" fmla="*/ 400 h 417"/>
                <a:gd name="T36" fmla="*/ 242 w 442"/>
                <a:gd name="T37" fmla="*/ 378 h 417"/>
                <a:gd name="T38" fmla="*/ 291 w 442"/>
                <a:gd name="T39" fmla="*/ 345 h 417"/>
                <a:gd name="T40" fmla="*/ 306 w 442"/>
                <a:gd name="T41" fmla="*/ 345 h 417"/>
                <a:gd name="T42" fmla="*/ 347 w 442"/>
                <a:gd name="T43" fmla="*/ 32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2" h="417">
                  <a:moveTo>
                    <a:pt x="347" y="322"/>
                  </a:moveTo>
                  <a:cubicBezTo>
                    <a:pt x="383" y="325"/>
                    <a:pt x="406" y="311"/>
                    <a:pt x="399" y="286"/>
                  </a:cubicBezTo>
                  <a:cubicBezTo>
                    <a:pt x="393" y="261"/>
                    <a:pt x="367" y="247"/>
                    <a:pt x="393" y="219"/>
                  </a:cubicBezTo>
                  <a:cubicBezTo>
                    <a:pt x="408" y="204"/>
                    <a:pt x="416" y="194"/>
                    <a:pt x="424" y="183"/>
                  </a:cubicBezTo>
                  <a:cubicBezTo>
                    <a:pt x="408" y="176"/>
                    <a:pt x="401" y="163"/>
                    <a:pt x="390" y="156"/>
                  </a:cubicBezTo>
                  <a:cubicBezTo>
                    <a:pt x="373" y="144"/>
                    <a:pt x="377" y="117"/>
                    <a:pt x="409" y="92"/>
                  </a:cubicBezTo>
                  <a:cubicBezTo>
                    <a:pt x="442" y="67"/>
                    <a:pt x="383" y="67"/>
                    <a:pt x="344" y="72"/>
                  </a:cubicBezTo>
                  <a:cubicBezTo>
                    <a:pt x="304" y="78"/>
                    <a:pt x="272" y="44"/>
                    <a:pt x="245" y="22"/>
                  </a:cubicBezTo>
                  <a:cubicBezTo>
                    <a:pt x="219" y="0"/>
                    <a:pt x="213" y="3"/>
                    <a:pt x="183" y="25"/>
                  </a:cubicBezTo>
                  <a:cubicBezTo>
                    <a:pt x="154" y="47"/>
                    <a:pt x="160" y="50"/>
                    <a:pt x="157" y="80"/>
                  </a:cubicBezTo>
                  <a:cubicBezTo>
                    <a:pt x="154" y="111"/>
                    <a:pt x="121" y="105"/>
                    <a:pt x="92" y="125"/>
                  </a:cubicBezTo>
                  <a:cubicBezTo>
                    <a:pt x="62" y="144"/>
                    <a:pt x="85" y="189"/>
                    <a:pt x="95" y="203"/>
                  </a:cubicBezTo>
                  <a:cubicBezTo>
                    <a:pt x="105" y="217"/>
                    <a:pt x="88" y="231"/>
                    <a:pt x="69" y="233"/>
                  </a:cubicBezTo>
                  <a:cubicBezTo>
                    <a:pt x="49" y="236"/>
                    <a:pt x="46" y="247"/>
                    <a:pt x="23" y="261"/>
                  </a:cubicBezTo>
                  <a:cubicBezTo>
                    <a:pt x="0" y="275"/>
                    <a:pt x="6" y="297"/>
                    <a:pt x="6" y="322"/>
                  </a:cubicBezTo>
                  <a:cubicBezTo>
                    <a:pt x="6" y="347"/>
                    <a:pt x="33" y="364"/>
                    <a:pt x="55" y="383"/>
                  </a:cubicBezTo>
                  <a:cubicBezTo>
                    <a:pt x="78" y="403"/>
                    <a:pt x="111" y="397"/>
                    <a:pt x="147" y="386"/>
                  </a:cubicBezTo>
                  <a:cubicBezTo>
                    <a:pt x="183" y="375"/>
                    <a:pt x="193" y="383"/>
                    <a:pt x="213" y="400"/>
                  </a:cubicBezTo>
                  <a:cubicBezTo>
                    <a:pt x="232" y="417"/>
                    <a:pt x="242" y="397"/>
                    <a:pt x="242" y="378"/>
                  </a:cubicBezTo>
                  <a:cubicBezTo>
                    <a:pt x="242" y="358"/>
                    <a:pt x="265" y="350"/>
                    <a:pt x="291" y="345"/>
                  </a:cubicBezTo>
                  <a:cubicBezTo>
                    <a:pt x="297" y="343"/>
                    <a:pt x="302" y="344"/>
                    <a:pt x="306" y="345"/>
                  </a:cubicBezTo>
                  <a:cubicBezTo>
                    <a:pt x="318" y="332"/>
                    <a:pt x="333" y="321"/>
                    <a:pt x="347" y="322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4323" y="1664"/>
              <a:ext cx="141" cy="196"/>
            </a:xfrm>
            <a:custGeom>
              <a:avLst/>
              <a:gdLst>
                <a:gd name="T0" fmla="*/ 292 w 306"/>
                <a:gd name="T1" fmla="*/ 223 h 423"/>
                <a:gd name="T2" fmla="*/ 272 w 306"/>
                <a:gd name="T3" fmla="*/ 181 h 423"/>
                <a:gd name="T4" fmla="*/ 243 w 306"/>
                <a:gd name="T5" fmla="*/ 162 h 423"/>
                <a:gd name="T6" fmla="*/ 177 w 306"/>
                <a:gd name="T7" fmla="*/ 114 h 423"/>
                <a:gd name="T8" fmla="*/ 180 w 306"/>
                <a:gd name="T9" fmla="*/ 50 h 423"/>
                <a:gd name="T10" fmla="*/ 148 w 306"/>
                <a:gd name="T11" fmla="*/ 6 h 423"/>
                <a:gd name="T12" fmla="*/ 123 w 306"/>
                <a:gd name="T13" fmla="*/ 0 h 423"/>
                <a:gd name="T14" fmla="*/ 92 w 306"/>
                <a:gd name="T15" fmla="*/ 36 h 423"/>
                <a:gd name="T16" fmla="*/ 98 w 306"/>
                <a:gd name="T17" fmla="*/ 103 h 423"/>
                <a:gd name="T18" fmla="*/ 46 w 306"/>
                <a:gd name="T19" fmla="*/ 139 h 423"/>
                <a:gd name="T20" fmla="*/ 5 w 306"/>
                <a:gd name="T21" fmla="*/ 162 h 423"/>
                <a:gd name="T22" fmla="*/ 20 w 306"/>
                <a:gd name="T23" fmla="*/ 200 h 423"/>
                <a:gd name="T24" fmla="*/ 33 w 306"/>
                <a:gd name="T25" fmla="*/ 264 h 423"/>
                <a:gd name="T26" fmla="*/ 17 w 306"/>
                <a:gd name="T27" fmla="*/ 314 h 423"/>
                <a:gd name="T28" fmla="*/ 33 w 306"/>
                <a:gd name="T29" fmla="*/ 378 h 423"/>
                <a:gd name="T30" fmla="*/ 92 w 306"/>
                <a:gd name="T31" fmla="*/ 381 h 423"/>
                <a:gd name="T32" fmla="*/ 151 w 306"/>
                <a:gd name="T33" fmla="*/ 406 h 423"/>
                <a:gd name="T34" fmla="*/ 207 w 306"/>
                <a:gd name="T35" fmla="*/ 392 h 423"/>
                <a:gd name="T36" fmla="*/ 234 w 306"/>
                <a:gd name="T37" fmla="*/ 375 h 423"/>
                <a:gd name="T38" fmla="*/ 236 w 306"/>
                <a:gd name="T39" fmla="*/ 362 h 423"/>
                <a:gd name="T40" fmla="*/ 280 w 306"/>
                <a:gd name="T41" fmla="*/ 269 h 423"/>
                <a:gd name="T42" fmla="*/ 306 w 306"/>
                <a:gd name="T43" fmla="*/ 252 h 423"/>
                <a:gd name="T44" fmla="*/ 292 w 306"/>
                <a:gd name="T45" fmla="*/ 2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6" h="423">
                  <a:moveTo>
                    <a:pt x="292" y="223"/>
                  </a:moveTo>
                  <a:cubicBezTo>
                    <a:pt x="292" y="209"/>
                    <a:pt x="285" y="187"/>
                    <a:pt x="272" y="181"/>
                  </a:cubicBezTo>
                  <a:cubicBezTo>
                    <a:pt x="259" y="175"/>
                    <a:pt x="252" y="178"/>
                    <a:pt x="243" y="162"/>
                  </a:cubicBezTo>
                  <a:cubicBezTo>
                    <a:pt x="233" y="145"/>
                    <a:pt x="190" y="128"/>
                    <a:pt x="177" y="114"/>
                  </a:cubicBezTo>
                  <a:cubicBezTo>
                    <a:pt x="164" y="100"/>
                    <a:pt x="157" y="75"/>
                    <a:pt x="180" y="50"/>
                  </a:cubicBezTo>
                  <a:cubicBezTo>
                    <a:pt x="203" y="25"/>
                    <a:pt x="184" y="9"/>
                    <a:pt x="148" y="6"/>
                  </a:cubicBezTo>
                  <a:cubicBezTo>
                    <a:pt x="137" y="5"/>
                    <a:pt x="130" y="3"/>
                    <a:pt x="123" y="0"/>
                  </a:cubicBezTo>
                  <a:cubicBezTo>
                    <a:pt x="115" y="11"/>
                    <a:pt x="107" y="21"/>
                    <a:pt x="92" y="36"/>
                  </a:cubicBezTo>
                  <a:cubicBezTo>
                    <a:pt x="66" y="64"/>
                    <a:pt x="92" y="78"/>
                    <a:pt x="98" y="103"/>
                  </a:cubicBezTo>
                  <a:cubicBezTo>
                    <a:pt x="105" y="128"/>
                    <a:pt x="82" y="142"/>
                    <a:pt x="46" y="139"/>
                  </a:cubicBezTo>
                  <a:cubicBezTo>
                    <a:pt x="32" y="138"/>
                    <a:pt x="17" y="149"/>
                    <a:pt x="5" y="162"/>
                  </a:cubicBezTo>
                  <a:cubicBezTo>
                    <a:pt x="18" y="166"/>
                    <a:pt x="20" y="183"/>
                    <a:pt x="20" y="200"/>
                  </a:cubicBezTo>
                  <a:cubicBezTo>
                    <a:pt x="20" y="223"/>
                    <a:pt x="20" y="248"/>
                    <a:pt x="33" y="264"/>
                  </a:cubicBezTo>
                  <a:cubicBezTo>
                    <a:pt x="46" y="281"/>
                    <a:pt x="33" y="303"/>
                    <a:pt x="17" y="314"/>
                  </a:cubicBezTo>
                  <a:cubicBezTo>
                    <a:pt x="0" y="326"/>
                    <a:pt x="10" y="356"/>
                    <a:pt x="33" y="378"/>
                  </a:cubicBezTo>
                  <a:cubicBezTo>
                    <a:pt x="56" y="401"/>
                    <a:pt x="72" y="406"/>
                    <a:pt x="92" y="381"/>
                  </a:cubicBezTo>
                  <a:cubicBezTo>
                    <a:pt x="112" y="356"/>
                    <a:pt x="118" y="389"/>
                    <a:pt x="151" y="406"/>
                  </a:cubicBezTo>
                  <a:cubicBezTo>
                    <a:pt x="184" y="423"/>
                    <a:pt x="193" y="409"/>
                    <a:pt x="207" y="392"/>
                  </a:cubicBezTo>
                  <a:cubicBezTo>
                    <a:pt x="212" y="385"/>
                    <a:pt x="223" y="379"/>
                    <a:pt x="234" y="375"/>
                  </a:cubicBezTo>
                  <a:cubicBezTo>
                    <a:pt x="234" y="370"/>
                    <a:pt x="235" y="366"/>
                    <a:pt x="236" y="362"/>
                  </a:cubicBezTo>
                  <a:cubicBezTo>
                    <a:pt x="249" y="325"/>
                    <a:pt x="271" y="299"/>
                    <a:pt x="280" y="269"/>
                  </a:cubicBezTo>
                  <a:cubicBezTo>
                    <a:pt x="284" y="253"/>
                    <a:pt x="294" y="250"/>
                    <a:pt x="306" y="252"/>
                  </a:cubicBezTo>
                  <a:cubicBezTo>
                    <a:pt x="300" y="238"/>
                    <a:pt x="292" y="233"/>
                    <a:pt x="292" y="22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5023" y="3295"/>
              <a:ext cx="201" cy="412"/>
            </a:xfrm>
            <a:custGeom>
              <a:avLst/>
              <a:gdLst>
                <a:gd name="T0" fmla="*/ 172 w 434"/>
                <a:gd name="T1" fmla="*/ 136 h 890"/>
                <a:gd name="T2" fmla="*/ 137 w 434"/>
                <a:gd name="T3" fmla="*/ 212 h 890"/>
                <a:gd name="T4" fmla="*/ 102 w 434"/>
                <a:gd name="T5" fmla="*/ 249 h 890"/>
                <a:gd name="T6" fmla="*/ 78 w 434"/>
                <a:gd name="T7" fmla="*/ 336 h 890"/>
                <a:gd name="T8" fmla="*/ 50 w 434"/>
                <a:gd name="T9" fmla="*/ 406 h 890"/>
                <a:gd name="T10" fmla="*/ 43 w 434"/>
                <a:gd name="T11" fmla="*/ 445 h 890"/>
                <a:gd name="T12" fmla="*/ 13 w 434"/>
                <a:gd name="T13" fmla="*/ 506 h 890"/>
                <a:gd name="T14" fmla="*/ 32 w 434"/>
                <a:gd name="T15" fmla="*/ 545 h 890"/>
                <a:gd name="T16" fmla="*/ 28 w 434"/>
                <a:gd name="T17" fmla="*/ 625 h 890"/>
                <a:gd name="T18" fmla="*/ 72 w 434"/>
                <a:gd name="T19" fmla="*/ 668 h 890"/>
                <a:gd name="T20" fmla="*/ 111 w 434"/>
                <a:gd name="T21" fmla="*/ 734 h 890"/>
                <a:gd name="T22" fmla="*/ 185 w 434"/>
                <a:gd name="T23" fmla="*/ 773 h 890"/>
                <a:gd name="T24" fmla="*/ 244 w 434"/>
                <a:gd name="T25" fmla="*/ 834 h 890"/>
                <a:gd name="T26" fmla="*/ 284 w 434"/>
                <a:gd name="T27" fmla="*/ 888 h 890"/>
                <a:gd name="T28" fmla="*/ 312 w 434"/>
                <a:gd name="T29" fmla="*/ 855 h 890"/>
                <a:gd name="T30" fmla="*/ 301 w 434"/>
                <a:gd name="T31" fmla="*/ 788 h 890"/>
                <a:gd name="T32" fmla="*/ 318 w 434"/>
                <a:gd name="T33" fmla="*/ 705 h 890"/>
                <a:gd name="T34" fmla="*/ 364 w 434"/>
                <a:gd name="T35" fmla="*/ 619 h 890"/>
                <a:gd name="T36" fmla="*/ 377 w 434"/>
                <a:gd name="T37" fmla="*/ 580 h 890"/>
                <a:gd name="T38" fmla="*/ 388 w 434"/>
                <a:gd name="T39" fmla="*/ 492 h 890"/>
                <a:gd name="T40" fmla="*/ 401 w 434"/>
                <a:gd name="T41" fmla="*/ 438 h 890"/>
                <a:gd name="T42" fmla="*/ 397 w 434"/>
                <a:gd name="T43" fmla="*/ 386 h 890"/>
                <a:gd name="T44" fmla="*/ 419 w 434"/>
                <a:gd name="T45" fmla="*/ 336 h 890"/>
                <a:gd name="T46" fmla="*/ 404 w 434"/>
                <a:gd name="T47" fmla="*/ 278 h 890"/>
                <a:gd name="T48" fmla="*/ 432 w 434"/>
                <a:gd name="T49" fmla="*/ 206 h 890"/>
                <a:gd name="T50" fmla="*/ 406 w 434"/>
                <a:gd name="T51" fmla="*/ 115 h 890"/>
                <a:gd name="T52" fmla="*/ 406 w 434"/>
                <a:gd name="T53" fmla="*/ 45 h 890"/>
                <a:gd name="T54" fmla="*/ 329 w 434"/>
                <a:gd name="T55" fmla="*/ 30 h 890"/>
                <a:gd name="T56" fmla="*/ 294 w 434"/>
                <a:gd name="T57" fmla="*/ 15 h 890"/>
                <a:gd name="T58" fmla="*/ 238 w 434"/>
                <a:gd name="T59" fmla="*/ 62 h 890"/>
                <a:gd name="T60" fmla="*/ 183 w 434"/>
                <a:gd name="T61" fmla="*/ 93 h 890"/>
                <a:gd name="T62" fmla="*/ 172 w 434"/>
                <a:gd name="T63" fmla="*/ 13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4" h="890">
                  <a:moveTo>
                    <a:pt x="172" y="136"/>
                  </a:moveTo>
                  <a:cubicBezTo>
                    <a:pt x="172" y="136"/>
                    <a:pt x="166" y="208"/>
                    <a:pt x="137" y="212"/>
                  </a:cubicBezTo>
                  <a:cubicBezTo>
                    <a:pt x="109" y="215"/>
                    <a:pt x="111" y="225"/>
                    <a:pt x="102" y="249"/>
                  </a:cubicBezTo>
                  <a:cubicBezTo>
                    <a:pt x="93" y="273"/>
                    <a:pt x="93" y="317"/>
                    <a:pt x="78" y="336"/>
                  </a:cubicBezTo>
                  <a:cubicBezTo>
                    <a:pt x="63" y="354"/>
                    <a:pt x="48" y="391"/>
                    <a:pt x="50" y="406"/>
                  </a:cubicBezTo>
                  <a:cubicBezTo>
                    <a:pt x="52" y="421"/>
                    <a:pt x="56" y="434"/>
                    <a:pt x="43" y="445"/>
                  </a:cubicBezTo>
                  <a:cubicBezTo>
                    <a:pt x="30" y="456"/>
                    <a:pt x="8" y="484"/>
                    <a:pt x="13" y="506"/>
                  </a:cubicBezTo>
                  <a:cubicBezTo>
                    <a:pt x="17" y="529"/>
                    <a:pt x="32" y="516"/>
                    <a:pt x="32" y="545"/>
                  </a:cubicBezTo>
                  <a:cubicBezTo>
                    <a:pt x="32" y="575"/>
                    <a:pt x="0" y="595"/>
                    <a:pt x="28" y="625"/>
                  </a:cubicBezTo>
                  <a:cubicBezTo>
                    <a:pt x="56" y="655"/>
                    <a:pt x="67" y="649"/>
                    <a:pt x="72" y="668"/>
                  </a:cubicBezTo>
                  <a:cubicBezTo>
                    <a:pt x="76" y="686"/>
                    <a:pt x="83" y="710"/>
                    <a:pt x="111" y="734"/>
                  </a:cubicBezTo>
                  <a:cubicBezTo>
                    <a:pt x="139" y="758"/>
                    <a:pt x="166" y="747"/>
                    <a:pt x="185" y="773"/>
                  </a:cubicBezTo>
                  <a:cubicBezTo>
                    <a:pt x="205" y="799"/>
                    <a:pt x="240" y="808"/>
                    <a:pt x="244" y="834"/>
                  </a:cubicBezTo>
                  <a:cubicBezTo>
                    <a:pt x="249" y="860"/>
                    <a:pt x="266" y="886"/>
                    <a:pt x="284" y="888"/>
                  </a:cubicBezTo>
                  <a:cubicBezTo>
                    <a:pt x="301" y="890"/>
                    <a:pt x="325" y="881"/>
                    <a:pt x="312" y="855"/>
                  </a:cubicBezTo>
                  <a:cubicBezTo>
                    <a:pt x="299" y="829"/>
                    <a:pt x="308" y="816"/>
                    <a:pt x="301" y="788"/>
                  </a:cubicBezTo>
                  <a:cubicBezTo>
                    <a:pt x="294" y="760"/>
                    <a:pt x="294" y="727"/>
                    <a:pt x="318" y="705"/>
                  </a:cubicBezTo>
                  <a:cubicBezTo>
                    <a:pt x="342" y="682"/>
                    <a:pt x="362" y="645"/>
                    <a:pt x="364" y="619"/>
                  </a:cubicBezTo>
                  <a:cubicBezTo>
                    <a:pt x="366" y="593"/>
                    <a:pt x="358" y="593"/>
                    <a:pt x="377" y="580"/>
                  </a:cubicBezTo>
                  <a:cubicBezTo>
                    <a:pt x="397" y="568"/>
                    <a:pt x="371" y="512"/>
                    <a:pt x="388" y="492"/>
                  </a:cubicBezTo>
                  <a:cubicBezTo>
                    <a:pt x="406" y="471"/>
                    <a:pt x="415" y="451"/>
                    <a:pt x="401" y="438"/>
                  </a:cubicBezTo>
                  <a:cubicBezTo>
                    <a:pt x="388" y="425"/>
                    <a:pt x="380" y="395"/>
                    <a:pt x="397" y="386"/>
                  </a:cubicBezTo>
                  <a:cubicBezTo>
                    <a:pt x="415" y="377"/>
                    <a:pt x="432" y="356"/>
                    <a:pt x="419" y="336"/>
                  </a:cubicBezTo>
                  <a:cubicBezTo>
                    <a:pt x="406" y="315"/>
                    <a:pt x="397" y="306"/>
                    <a:pt x="404" y="278"/>
                  </a:cubicBezTo>
                  <a:cubicBezTo>
                    <a:pt x="410" y="251"/>
                    <a:pt x="430" y="239"/>
                    <a:pt x="432" y="206"/>
                  </a:cubicBezTo>
                  <a:cubicBezTo>
                    <a:pt x="434" y="173"/>
                    <a:pt x="401" y="149"/>
                    <a:pt x="406" y="115"/>
                  </a:cubicBezTo>
                  <a:cubicBezTo>
                    <a:pt x="410" y="82"/>
                    <a:pt x="423" y="58"/>
                    <a:pt x="406" y="45"/>
                  </a:cubicBezTo>
                  <a:cubicBezTo>
                    <a:pt x="388" y="32"/>
                    <a:pt x="340" y="41"/>
                    <a:pt x="329" y="30"/>
                  </a:cubicBezTo>
                  <a:cubicBezTo>
                    <a:pt x="318" y="19"/>
                    <a:pt x="312" y="0"/>
                    <a:pt x="294" y="15"/>
                  </a:cubicBezTo>
                  <a:cubicBezTo>
                    <a:pt x="277" y="30"/>
                    <a:pt x="259" y="56"/>
                    <a:pt x="238" y="62"/>
                  </a:cubicBezTo>
                  <a:cubicBezTo>
                    <a:pt x="216" y="67"/>
                    <a:pt x="198" y="78"/>
                    <a:pt x="183" y="93"/>
                  </a:cubicBezTo>
                  <a:cubicBezTo>
                    <a:pt x="168" y="108"/>
                    <a:pt x="172" y="113"/>
                    <a:pt x="172" y="13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5438" y="3349"/>
              <a:ext cx="38" cy="22"/>
            </a:xfrm>
            <a:custGeom>
              <a:avLst/>
              <a:gdLst>
                <a:gd name="T0" fmla="*/ 53 w 81"/>
                <a:gd name="T1" fmla="*/ 2 h 48"/>
                <a:gd name="T2" fmla="*/ 5 w 81"/>
                <a:gd name="T3" fmla="*/ 19 h 48"/>
                <a:gd name="T4" fmla="*/ 31 w 81"/>
                <a:gd name="T5" fmla="*/ 45 h 48"/>
                <a:gd name="T6" fmla="*/ 53 w 81"/>
                <a:gd name="T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48">
                  <a:moveTo>
                    <a:pt x="53" y="2"/>
                  </a:moveTo>
                  <a:cubicBezTo>
                    <a:pt x="53" y="2"/>
                    <a:pt x="0" y="0"/>
                    <a:pt x="5" y="19"/>
                  </a:cubicBezTo>
                  <a:cubicBezTo>
                    <a:pt x="9" y="37"/>
                    <a:pt x="5" y="41"/>
                    <a:pt x="31" y="45"/>
                  </a:cubicBezTo>
                  <a:cubicBezTo>
                    <a:pt x="57" y="48"/>
                    <a:pt x="81" y="15"/>
                    <a:pt x="53" y="2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5489" y="3325"/>
              <a:ext cx="25" cy="32"/>
            </a:xfrm>
            <a:custGeom>
              <a:avLst/>
              <a:gdLst>
                <a:gd name="T0" fmla="*/ 33 w 55"/>
                <a:gd name="T1" fmla="*/ 0 h 69"/>
                <a:gd name="T2" fmla="*/ 3 w 55"/>
                <a:gd name="T3" fmla="*/ 34 h 69"/>
                <a:gd name="T4" fmla="*/ 35 w 55"/>
                <a:gd name="T5" fmla="*/ 50 h 69"/>
                <a:gd name="T6" fmla="*/ 33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33" y="0"/>
                  </a:moveTo>
                  <a:cubicBezTo>
                    <a:pt x="33" y="0"/>
                    <a:pt x="0" y="15"/>
                    <a:pt x="3" y="34"/>
                  </a:cubicBezTo>
                  <a:cubicBezTo>
                    <a:pt x="5" y="52"/>
                    <a:pt x="31" y="69"/>
                    <a:pt x="35" y="50"/>
                  </a:cubicBezTo>
                  <a:cubicBezTo>
                    <a:pt x="40" y="32"/>
                    <a:pt x="55" y="4"/>
                    <a:pt x="33" y="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5605" y="3264"/>
              <a:ext cx="36" cy="26"/>
            </a:xfrm>
            <a:custGeom>
              <a:avLst/>
              <a:gdLst>
                <a:gd name="T0" fmla="*/ 45 w 78"/>
                <a:gd name="T1" fmla="*/ 9 h 55"/>
                <a:gd name="T2" fmla="*/ 2 w 78"/>
                <a:gd name="T3" fmla="*/ 11 h 55"/>
                <a:gd name="T4" fmla="*/ 19 w 78"/>
                <a:gd name="T5" fmla="*/ 40 h 55"/>
                <a:gd name="T6" fmla="*/ 50 w 78"/>
                <a:gd name="T7" fmla="*/ 44 h 55"/>
                <a:gd name="T8" fmla="*/ 45 w 78"/>
                <a:gd name="T9" fmla="*/ 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5">
                  <a:moveTo>
                    <a:pt x="45" y="9"/>
                  </a:moveTo>
                  <a:cubicBezTo>
                    <a:pt x="45" y="9"/>
                    <a:pt x="0" y="0"/>
                    <a:pt x="2" y="11"/>
                  </a:cubicBezTo>
                  <a:cubicBezTo>
                    <a:pt x="4" y="22"/>
                    <a:pt x="15" y="28"/>
                    <a:pt x="19" y="40"/>
                  </a:cubicBezTo>
                  <a:cubicBezTo>
                    <a:pt x="24" y="53"/>
                    <a:pt x="43" y="55"/>
                    <a:pt x="50" y="44"/>
                  </a:cubicBezTo>
                  <a:cubicBezTo>
                    <a:pt x="56" y="33"/>
                    <a:pt x="78" y="9"/>
                    <a:pt x="45" y="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37" name="Rectangle 93"/>
          <p:cNvSpPr>
            <a:spLocks noChangeArrowheads="1"/>
          </p:cNvSpPr>
          <p:nvPr/>
        </p:nvSpPr>
        <p:spPr bwMode="auto">
          <a:xfrm>
            <a:off x="5888654" y="1369457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8" name="TextBox 94"/>
          <p:cNvSpPr txBox="1">
            <a:spLocks noChangeArrowheads="1"/>
          </p:cNvSpPr>
          <p:nvPr/>
        </p:nvSpPr>
        <p:spPr bwMode="auto">
          <a:xfrm>
            <a:off x="5888654" y="1690225"/>
            <a:ext cx="2799260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5980758" y="1698673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93"/>
          <p:cNvSpPr>
            <a:spLocks noChangeArrowheads="1"/>
          </p:cNvSpPr>
          <p:nvPr/>
        </p:nvSpPr>
        <p:spPr bwMode="auto">
          <a:xfrm>
            <a:off x="5888654" y="2383976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1" name="TextBox 94"/>
          <p:cNvSpPr txBox="1">
            <a:spLocks noChangeArrowheads="1"/>
          </p:cNvSpPr>
          <p:nvPr/>
        </p:nvSpPr>
        <p:spPr bwMode="auto">
          <a:xfrm>
            <a:off x="5888654" y="2704744"/>
            <a:ext cx="2799260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5980758" y="2713192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93"/>
          <p:cNvSpPr>
            <a:spLocks noChangeArrowheads="1"/>
          </p:cNvSpPr>
          <p:nvPr/>
        </p:nvSpPr>
        <p:spPr bwMode="auto">
          <a:xfrm>
            <a:off x="5888654" y="3453011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4" name="TextBox 94"/>
          <p:cNvSpPr txBox="1">
            <a:spLocks noChangeArrowheads="1"/>
          </p:cNvSpPr>
          <p:nvPr/>
        </p:nvSpPr>
        <p:spPr bwMode="auto">
          <a:xfrm>
            <a:off x="5888654" y="3773779"/>
            <a:ext cx="2799260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5980757" y="3782227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92"/>
          <p:cNvSpPr/>
          <p:nvPr/>
        </p:nvSpPr>
        <p:spPr bwMode="auto">
          <a:xfrm>
            <a:off x="5153740" y="3495286"/>
            <a:ext cx="573881" cy="57388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r>
              <a:rPr lang="en-US" sz="16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03</a:t>
            </a:r>
            <a:endParaRPr lang="en-US" sz="16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0" name="Oval 30"/>
          <p:cNvSpPr/>
          <p:nvPr/>
        </p:nvSpPr>
        <p:spPr bwMode="auto">
          <a:xfrm>
            <a:off x="5153740" y="1411443"/>
            <a:ext cx="573881" cy="5738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r>
              <a:rPr lang="en-US" sz="16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01</a:t>
            </a:r>
            <a:endParaRPr lang="en-US" sz="16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5" name="Oval 89"/>
          <p:cNvSpPr/>
          <p:nvPr/>
        </p:nvSpPr>
        <p:spPr bwMode="auto">
          <a:xfrm>
            <a:off x="5153740" y="2436252"/>
            <a:ext cx="573881" cy="57388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r>
              <a:rPr lang="en-US" sz="16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02</a:t>
            </a:r>
            <a:endParaRPr lang="en-US" sz="16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9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1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35597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RNA Secondary Structure</a:t>
            </a:r>
            <a:endParaRPr lang="en-US" altLang="zh-CN" sz="24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endParaRPr lang="en-US" sz="1400"/>
          </a:p>
        </p:txBody>
      </p:sp>
      <p:pic>
        <p:nvPicPr>
          <p:cNvPr id="3" name="Picture 2" descr="Second And Third Stru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0" y="956945"/>
            <a:ext cx="6858000" cy="37274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00561" y="1973829"/>
            <a:ext cx="1951355" cy="65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THANK YOU</a:t>
            </a:r>
            <a:endParaRPr lang="en-US" altLang="zh-CN" sz="28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0075" y="1252725"/>
            <a:ext cx="1264285" cy="97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b="1" spc="-15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20</a:t>
            </a:r>
            <a:r>
              <a:rPr lang="en-US" sz="4400" b="1" spc="-15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2X</a:t>
            </a:r>
            <a:endParaRPr lang="en-US" sz="4400" b="1" spc="-150" dirty="0">
              <a:solidFill>
                <a:schemeClr val="accent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>
            <a:off x="705813" y="2969777"/>
            <a:ext cx="3851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673023" y="2634983"/>
            <a:ext cx="389897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●  </a:t>
            </a:r>
            <a:r>
              <a:rPr lang="zh-CN" altLang="en-US" sz="1000" spc="3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 </a:t>
            </a:r>
            <a:r>
              <a:rPr lang="zh-CN" altLang="en-US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●</a:t>
            </a:r>
            <a:endParaRPr lang="zh-CN" altLang="en-US" sz="1000" spc="3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8613" y="2969777"/>
            <a:ext cx="4586433" cy="529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We Hope You Have A Wonderful Report</a:t>
            </a:r>
            <a:r>
              <a:rPr lang="zh-CN" altLang="en-US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！</a:t>
            </a:r>
            <a:endParaRPr lang="en-US" altLang="zh-CN" sz="10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40157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Input And Output</a:t>
            </a:r>
            <a:endParaRPr lang="en-US" altLang="zh-CN" sz="24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endParaRPr lang="en-US" sz="1400"/>
          </a:p>
        </p:txBody>
      </p:sp>
      <p:pic>
        <p:nvPicPr>
          <p:cNvPr id="4" name="Picture 3" descr="RNAalifol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122045"/>
            <a:ext cx="7296150" cy="2899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438340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Stochastic Context Free Grammar</a:t>
            </a:r>
            <a:endParaRPr lang="en-US" altLang="zh-CN" sz="24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2384804F-3998-4D57-9195-F3826E402611-21" descr="C:/Users/Ali Ahmadi/AppData/Local/Temp/wpp.ukfWgO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03045" y="1647825"/>
            <a:ext cx="1054493" cy="181356"/>
          </a:xfrm>
          <a:prstGeom prst="rect">
            <a:avLst/>
          </a:prstGeom>
        </p:spPr>
      </p:pic>
      <p:pic>
        <p:nvPicPr>
          <p:cNvPr id="9" name="2384804F-3998-4D57-9195-F3826E402611-22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080" y="1089025"/>
            <a:ext cx="1610179" cy="223189"/>
          </a:xfrm>
          <a:prstGeom prst="rect">
            <a:avLst/>
          </a:prstGeom>
        </p:spPr>
      </p:pic>
      <p:pic>
        <p:nvPicPr>
          <p:cNvPr id="103" name="Picture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6002020" y="567055"/>
            <a:ext cx="2121535" cy="1864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6"/>
          <a:stretch>
            <a:fillRect/>
          </a:stretch>
        </p:blipFill>
        <p:spPr>
          <a:xfrm>
            <a:off x="6001385" y="2876550"/>
            <a:ext cx="2122170" cy="1864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2384804F-3998-4D57-9195-F3826E402611-23" descr="C:/Users/Ali Ahmadi/AppData/Local/Temp/wpp.ZFZaQO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3045" y="2021840"/>
            <a:ext cx="657628" cy="158686"/>
          </a:xfrm>
          <a:prstGeom prst="rect">
            <a:avLst/>
          </a:prstGeom>
        </p:spPr>
      </p:pic>
      <p:pic>
        <p:nvPicPr>
          <p:cNvPr id="3" name="2384804F-3998-4D57-9195-F3826E402611-24" descr="C:/Users/Ali Ahmadi/AppData/Local/Temp/wpp.YPQlUcwpp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03045" y="2384425"/>
            <a:ext cx="612371" cy="158686"/>
          </a:xfrm>
          <a:prstGeom prst="rect">
            <a:avLst/>
          </a:prstGeom>
        </p:spPr>
      </p:pic>
      <p:pic>
        <p:nvPicPr>
          <p:cNvPr id="10" name="2384804F-3998-4D57-9195-F3826E402611-25" descr="wpp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39430" y="567055"/>
            <a:ext cx="210820" cy="170815"/>
          </a:xfrm>
          <a:prstGeom prst="rect">
            <a:avLst/>
          </a:prstGeom>
        </p:spPr>
      </p:pic>
      <p:pic>
        <p:nvPicPr>
          <p:cNvPr id="11" name="2384804F-3998-4D57-9195-F3826E402611-26" descr="C:/Users/Ali Ahmadi/AppData/Local/Temp/wpp.wjQXzlwpp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39430" y="2876550"/>
            <a:ext cx="210820" cy="168910"/>
          </a:xfrm>
          <a:prstGeom prst="rect">
            <a:avLst/>
          </a:prstGeom>
        </p:spPr>
      </p:pic>
      <p:pic>
        <p:nvPicPr>
          <p:cNvPr id="13" name="2384804F-3998-4D57-9195-F3826E402611-27" descr="wpp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4080" y="3272790"/>
            <a:ext cx="1440089" cy="223814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557780" y="1586865"/>
            <a:ext cx="563245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/>
              <a:t>60%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557780" y="1949450"/>
            <a:ext cx="563245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/>
              <a:t>30%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557780" y="2312035"/>
            <a:ext cx="563245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/>
              <a:t>10%</a:t>
            </a:r>
            <a:endParaRPr lang="en-US"/>
          </a:p>
        </p:txBody>
      </p:sp>
      <p:cxnSp>
        <p:nvCxnSpPr>
          <p:cNvPr id="15" name="Elbow Connector 14"/>
          <p:cNvCxnSpPr>
            <a:stCxn id="13" idx="2"/>
            <a:endCxn id="16" idx="1"/>
          </p:cNvCxnSpPr>
          <p:nvPr/>
        </p:nvCxnSpPr>
        <p:spPr>
          <a:xfrm rot="5400000" flipV="1">
            <a:off x="1790065" y="3320415"/>
            <a:ext cx="633095" cy="98488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2599055" y="3979545"/>
            <a:ext cx="206311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Not Always true in PCFG :)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2397760" y="1048385"/>
            <a:ext cx="562610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sz="1700" b="1" i="1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rPr>
              <a:t>+ P</a:t>
            </a:r>
            <a:endParaRPr lang="en-US" sz="1700" b="1" i="1">
              <a:solidFill>
                <a:schemeClr val="tx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397760" y="3234690"/>
            <a:ext cx="206502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= 0.6 * 0.6 * 0.3 * 0.3 * 0.1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4" grpId="0"/>
      <p:bldP spid="5" grpId="0"/>
      <p:bldP spid="6" grpId="0"/>
      <p:bldP spid="4" grpId="1"/>
      <p:bldP spid="5" grpId="1"/>
      <p:bldP spid="6" grpId="1"/>
      <p:bldP spid="16" grpId="0"/>
      <p:bldP spid="16" grpId="1"/>
      <p:bldP spid="22" grpId="0"/>
      <p:bldP spid="2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27838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Back To Problem</a:t>
            </a:r>
            <a:endParaRPr lang="en-US" altLang="zh-CN" sz="24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RNAalifol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122045"/>
            <a:ext cx="7296150" cy="28994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002405" y="3026410"/>
            <a:ext cx="20770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2"/>
                </a:solidFill>
                <a:latin typeface="MV Boli" panose="02000500030200090000" charset="0"/>
                <a:cs typeface="MV Boli" panose="02000500030200090000" charset="0"/>
              </a:rPr>
              <a:t>What are </a:t>
            </a:r>
            <a:r>
              <a:rPr lang="en-US" sz="2400">
                <a:solidFill>
                  <a:schemeClr val="accent1"/>
                </a:solidFill>
                <a:latin typeface="MV Boli" panose="02000500030200090000" charset="0"/>
                <a:cs typeface="MV Boli" panose="02000500030200090000" charset="0"/>
              </a:rPr>
              <a:t>terminals</a:t>
            </a:r>
            <a:r>
              <a:rPr lang="en-US" sz="2400">
                <a:solidFill>
                  <a:srgbClr val="C00000"/>
                </a:solidFill>
                <a:latin typeface="MV Boli" panose="02000500030200090000" charset="0"/>
                <a:cs typeface="MV Boli" panose="02000500030200090000" charset="0"/>
              </a:rPr>
              <a:t>?!</a:t>
            </a:r>
            <a:endParaRPr lang="en-US" sz="2400">
              <a:solidFill>
                <a:srgbClr val="C00000"/>
              </a:solidFill>
              <a:latin typeface="MV Boli" panose="02000500030200090000" charset="0"/>
              <a:cs typeface="MV Boli" panose="02000500030200090000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494780" y="2876550"/>
            <a:ext cx="24003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C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6167120" y="2876550"/>
            <a:ext cx="24003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822440" y="2876550"/>
            <a:ext cx="24003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G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150100" y="2876550"/>
            <a:ext cx="24003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U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7477760" y="2876550"/>
            <a:ext cx="24003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C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7717790" y="3303905"/>
            <a:ext cx="2933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b="1" i="1">
                <a:solidFill>
                  <a:srgbClr val="FF0000"/>
                </a:solidFill>
              </a:rPr>
              <a:t>...</a:t>
            </a:r>
            <a:endParaRPr lang="en-US" sz="1200" b="1" i="1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>
            <a:stCxn id="7" idx="3"/>
            <a:endCxn id="6" idx="1"/>
          </p:cNvCxnSpPr>
          <p:nvPr/>
        </p:nvCxnSpPr>
        <p:spPr>
          <a:xfrm>
            <a:off x="6407150" y="3441700"/>
            <a:ext cx="876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3"/>
            <a:endCxn id="8" idx="1"/>
          </p:cNvCxnSpPr>
          <p:nvPr/>
        </p:nvCxnSpPr>
        <p:spPr>
          <a:xfrm>
            <a:off x="6734810" y="3441700"/>
            <a:ext cx="876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3"/>
            <a:endCxn id="9" idx="1"/>
          </p:cNvCxnSpPr>
          <p:nvPr/>
        </p:nvCxnSpPr>
        <p:spPr>
          <a:xfrm>
            <a:off x="7062470" y="3441700"/>
            <a:ext cx="876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3"/>
            <a:endCxn id="10" idx="1"/>
          </p:cNvCxnSpPr>
          <p:nvPr/>
        </p:nvCxnSpPr>
        <p:spPr>
          <a:xfrm>
            <a:off x="7390130" y="3441700"/>
            <a:ext cx="876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2011045" y="4215130"/>
            <a:ext cx="60591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/>
              <a:t>So, we need to calculate all possible </a:t>
            </a:r>
            <a:r>
              <a:rPr lang="en-US" sz="2000">
                <a:solidFill>
                  <a:schemeClr val="accent1"/>
                </a:solidFill>
              </a:rPr>
              <a:t>columns probablity</a:t>
            </a:r>
            <a:r>
              <a:rPr lang="en-US" sz="2000"/>
              <a:t>, in two state of being </a:t>
            </a:r>
            <a:r>
              <a:rPr lang="en-US" sz="2000">
                <a:solidFill>
                  <a:schemeClr val="accent1"/>
                </a:solidFill>
              </a:rPr>
              <a:t>single base</a:t>
            </a:r>
            <a:r>
              <a:rPr lang="en-US" sz="2000"/>
              <a:t> or </a:t>
            </a:r>
            <a:r>
              <a:rPr lang="en-US" sz="2000">
                <a:solidFill>
                  <a:schemeClr val="accent1"/>
                </a:solidFill>
              </a:rPr>
              <a:t>pair base</a:t>
            </a:r>
            <a:r>
              <a:rPr lang="en-US" sz="2000"/>
              <a:t>. </a:t>
            </a:r>
            <a:endParaRPr lang="en-US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58635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Primary Data Used</a:t>
            </a:r>
            <a:endParaRPr lang="en-US" altLang="zh-CN" sz="24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rfam_logo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21460" y="2922270"/>
            <a:ext cx="4781550" cy="13239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00735" y="1066800"/>
            <a:ext cx="2640330" cy="730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Family name        : LOOT (RF03000)</a:t>
            </a:r>
            <a:endParaRPr lang="en-US"/>
          </a:p>
          <a:p>
            <a:r>
              <a:rPr lang="en-US"/>
              <a:t>Number of taxa   : 368</a:t>
            </a:r>
            <a:endParaRPr lang="en-US"/>
          </a:p>
          <a:p>
            <a:r>
              <a:rPr lang="en-US"/>
              <a:t>Number of sites  : 203</a:t>
            </a:r>
            <a:endParaRPr lang="en-US"/>
          </a:p>
        </p:txBody>
      </p:sp>
      <p:pic>
        <p:nvPicPr>
          <p:cNvPr id="105" name="Picture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6303011" y="712470"/>
            <a:ext cx="2095499" cy="2209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96176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Phylogenetic Tree </a:t>
            </a:r>
            <a:r>
              <a:rPr lang="en-US" altLang="zh-CN" sz="12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(For column probablity)</a:t>
            </a:r>
            <a:endParaRPr lang="en-US" altLang="zh-CN" sz="12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phylogenetic tre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7515" y="1203325"/>
            <a:ext cx="5728335" cy="31330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推荐色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6DC2"/>
      </a:accent1>
      <a:accent2>
        <a:srgbClr val="000000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xNy44NTcxNDI4NTcxNDI4NTQsXCJ3aWR0aFwiOjQ1OC45Mjg1NzE0Mjg1NzE0fSIsCgkiTGF0ZXgiIDogIlByKFRUQ0NULEFUQ0d8z4QsdizOuCkgPSDPgF97R30gcF97R0F9KHZfMykgcF97QVR9KHZfMSkgcF97QVR9KHZfMikgcF97R0N9KHZfOCkgcF97Q1R9KHZfNikgcF97Q1R9KHZfNykgcF97VEN9KHZfNCkgcF97VEN9KHZfNSlcbiIsCgkiTGF0ZXhJbWdCYXNlNjQiIDogIlBITjJaeUI0Yld4dWN6MGlhSFIwY0RvdkwzZDNkeTUzTXk1dmNtY3ZNakF3TUM5emRtY2lJSGRwWkhSb1BTSTVNaTQxTTJWNElpQm9aV2xuYUhROUlqSXVNall5WlhnaUlISnZiR1U5SW1sdFp5SWdabTlqZFhOaFlteGxQU0ptWVd4elpTSWdkbWxsZDBKdmVEMGlNQ0F0TnpVd0lEUXdPRGs0TGpJZ01UQXdNQ0lnZUcxc2JuTTZlR3hwYm1zOUltaDBkSEE2THk5M2QzY3Vkek11YjNKbkx6RTVPVGt2ZUd4cGJtc2lJR0Z5YVdFdGFHbGtaR1Z1UFNKMGNuVmxJaUJ6ZEhsc1pUMGlkbVZ5ZEdsallXd3RZV3hwWjI0NklDMHdMalUyTm1WNE95QnRZWGd0ZDJsa2RHZzZJRGs0SlRzaVBqeGtaV1p6UGp4d1lYUm9JR2xrUFNKTlNsZ3RNVFl0VkVWWUxVa3RNVVEwTkRNaUlHUTlJazB5T0RjZ05qSTRVVEk0TnlBMk16VWdNak13SURZek4xRXlNRFlnTmpNM0lERTVPU0EyTXpoVU1Ua3lJRFkwT0ZFeE9USWdOalE1SURFNU5DQTJOVGxSTWpBd0lEWTNPU0F5TURNZ05qZ3hWRE01TnlBMk9ETlJOVGczSURZNE1pQTJNREFnTmpnd1VUWTJOQ0EyTmprZ056QTNJRFl6TVZRM05URWdOVE13VVRjMU1TQTBOVE1nTmpnMUlETTRPVkUyTVRZZ016SXhJRFV3TnlBek1ETlJOVEF3SURNd01pQTBNRElnTXpBeFNETXdOMHd5TnpjZ01UZ3lVVEkwTnlBMk5pQXlORGNnTlRsUk1qUTNJRFUxSURJME9DQTFORlF5TlRVZ05UQlVNamN5SURRNFZETXdOU0EwTmtnek16WlJNelF5SURNM0lETTBNaUF6TlZFek5ESWdNVGtnTXpNMUlEVlJNek13SURBZ016RTVJREJSTXpFMklEQWdNamd5SURGVU1UZ3lJREpSTVRJd0lESWdPRGNnTWxRMU1TQXhVVE16SURFZ016TWdNVEZSTXpNZ01UTWdNellnTWpWUk5EQWdOREVnTkRRZ05ETlVOamNnTkRaUk9UUWdORFlnTVRJM0lEUTVVVEUwTVNBMU1pQXhORFlnTmpGUk1UUTVJRFkxSURJeE9DQXpNemxVTWpnM0lEWXlPRnBOTmpRMUlEVTFORkUyTkRVZ05UWTNJRFkwTXlBMU56VlVOak0wSURVNU4xUTJNRGtnTmpFNVZEVTJNQ0EyTXpWUk5UVXpJRFl6TmlBME9EQWdOak0zVVRRMk15QTJNemNnTkRRMUlEWXpOMVEwTVRZZ05qTTJWRFF3TkNBMk16WlJNemt4SURZek5TQXpPRFlnTmpJM1VUTTROQ0EyTWpFZ016WTNJRFUxTUZRek16SWdOREV5VkRNeE5DQXpORFJSTXpFMElETTBNaUF6T1RVZ016UXlTRFF3TjBnME16QlJOVFF5SURNME1pQTFPVEFnTXpreVVUWXhOeUEwTVRrZ05qTXhJRFEzTVZRMk5EVWdOVFUwV2lJdlBqeHdZWFJvSUdsa1BTSk5TbGd0TVRZdFZFVllMVWt0TVVRME5VWWlJR1E5SWsweU1TQXlPRGRSTWpJZ01qa3dJREl6SURJNU5WUXlPQ0F6TVRkVU16Z2dNelE0VkRVeklETTRNVlEzTXlBME1URlVPVGtnTkRNelZERXpNaUEwTkRKUk1UWXhJRFEwTWlBeE9ETWdORE13VkRJeE5DQTBNRGhVTWpJMUlETTRPRkV5TWpjZ016Z3lJREl5T0NBek9ESlVNak0ySURNNE9WRXlPRFFnTkRReElETTBOeUEwTkRGSU16VXdVVE01T0NBME5ERWdOREl5SURRd01GRTBNekFnTXpneElEUXpNQ0F6TmpOUk5ETXdJRE16TXlBME1UY2dNekUxVkRNNU1TQXlPVEpVTXpZMklESTRPRkV6TkRZZ01qZzRJRE16TkNBeU9UbFVNekl5SURNeU9GRXpNaklnTXpjMklETTNPQ0F6T1RKUk16VTJJRFF3TlNBek5ESWdOREExVVRJNE5pQTBNRFVnTWpNNUlETXpNVkV5TWprZ016RTFJREl5TkNBeU9UaFVNVGt3SURFMk5WRXhOVFlnTWpVZ01UVXhJREUyVVRFek9DQXRNVEVnTVRBNElDMHhNVkU1TlNBdE1URWdPRGNnTFRWVU56WWdOMVEzTkNBeE4xRTNOQ0F6TUNBeE1UUWdNVGc1VkRFMU5DQXpOalpSTVRVMElEUXdOU0F4TWpnZ05EQTFVVEV3TnlBME1EVWdPVElnTXpjM1ZEWTRJRE14TmxRMU55QXlPREJSTlRVZ01qYzRJRFF4SURJM09FZ3lOMUV5TVNBeU9EUWdNakVnTWpnM1dpSXZQanh3WVhSb0lHbGtQU0pOU2xndE1UW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FMk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hCaGRHZ2dhV1E5SWsxS1dDMHhOaTFVUlZndFNTMHhSRFF6TmlJZ1pEMGlUVFV3SURJMU1sRTFNQ0F6TmpjZ01URTNJRFEzTTFReU9EWWdOalF4VkRRNU1DQTNNRFJSTlRnd0lEY3dOQ0EyTXpNZ05qVXpVVFkwTWlBMk5ETWdOalE0SURZek5sUTJOVFlnTmpJMlREWTFOeUEyTWpOUk5qWXdJRFl5TXlBMk9EUWdOalE1VVRZNU1TQTJOVFVnTmprNUlEWTJNMVEzTVRVZ05qYzVWRGN5TlNBMk9UQk1OelF3SURjd05VZzNORFpSTnpZd0lEY3dOU0EzTmpBZ05qazRVVGMyTUNBMk9UUWdOekk0SURVMk1WRTJPVElnTkRJeUlEWTVNaUEwTWpGUk5qa3dJRFF4TmlBMk9EY2dOREUxVkRZMk9TQTBNVE5JTmpVelVUWTBOeUEwTVRrZ05qUTNJRFF5TWxFMk5EY2dOREl6SURZME9DQTBNamxVTmpVd0lEUTBPVlEyTlRFZ05EZ3hVVFkxTVNBMU5USWdOakU1SURZd05WUTFNVEFnTmpVNVVUUTROQ0EyTlRrZ05EVTBJRFkxTWxRek9ESWdOakk0VkRJNU9TQTFOekpVTWpJMklEUTNPVkV4T1RRZ05ESXlJREUzTlNBek5EWlVNVFUySURJeU1sRXhOVFlnTVRBNElESXpNaUExT0ZFeU9EQWdNalFnTXpVd0lESTBVVFEwTVNBeU5DQTFNVElnT1RKVU5qQTJJREkwTUZFMk1UQWdNalV6SURZeE1pQXlOVFZVTmpJNElESTFOMUUyTkRnZ01qVTNJRFkwT0NBeU5EaFJOalE0SURJME15QTJORGNnTWpNNVVUWXhPQ0F4TXpJZ05USXpJRFUxVkRNeE9TQXRNakpSTWpBMklDMHlNaUF4TWpnZ05UTlVOVEFnTWpVeVdpSXZQanh3WVhSb0lHbGtQU0pOU2xndE1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E5pMVVSVmd0U1MweFJEUXpOQ0lnWkQwaVRUSXdPQ0EzTkZFeU1EZ2dOVEFnTWpVMElEUTJVVEkzTWlBME5pQXlOeklnTXpWUk1qY3lJRE0wSURJM01DQXlNbEV5TmpjZ09DQXlOalFnTkZReU5URWdNRkV5TkRrZ01DQXlNemtnTUZReU1EVWdNVlF4TkRFZ01sRTNNQ0F5SURVd0lEQklOREpSTXpVZ055QXpOU0F4TVZFek55QXpPQ0EwT0NBME5rZzJNbEV4TXpJZ05Ea2dNVFkwSURrMlVURTNNQ0F4TURJZ016UTFJRFF3TVZRMU1qTWdOekEwVVRVek1DQTNNVFlnTlRRM0lEY3hOa2cxTlRWSU5UY3lVVFUzT0NBM01EY2dOVGM0SURjd05rdzJNRFlnTXpnelVUWXpOQ0EyTUNBMk16WWdOVGRSTmpReElEUTJJRGN3TVNBME5sRTNNallnTkRZZ056STJJRE0yVVRjeU5pQXpOQ0EzTWpNZ01qSlJOekl3SURjZ056RTRJRFJVTnpBMElEQlJOekF4SURBZ05qa3dJREJVTmpVeElERlVOVGM0SURKUk5EZzBJRElnTkRVMUlEQklORFF6VVRRek55QTJJRFF6TnlBNVZEUXpPU0F5TjFFME5ETWdOREFnTkRRMUlEUXpURFEwT1NBME5rZzBOamxSTlRJeklEUTVJRFV6TXlBMk0wdzFNakVnTWpFelNESTRNMHd5TkRrZ01UVTFVVEl3T0NBNE5pQXlNRGdnTnpSYVRUVXhOaUF5TmpCUk5URTJJREkzTVNBMU1EUWdOREUyVkRRNU1DQTFOakpNTkRZeklEVXhPVkUwTkRjZ05Ea3lJRFF3TUNBME1USk1NekV3SURJMk1FdzBNVE1nTWpVNVVUVXhOaUF5TlRrZ05URTJJREkyTUZvaUx6NDhjR0YwYUNCcFpEMGlUVXBZTFRFMkxWUkZXQzFKTFRGRU5ETkJJaUJrUFNKTk5UQWdNalV5VVRVd0lETTJOeUF4TVRjZ05EY3pWREk0TmlBMk5ERlVORGt3SURjd05GRTFPREFnTnpBMElEWXpNeUEyTlROUk5qUXlJRFkwTXlBMk5EZ2dOak0yVkRZMU5pQTJNalpNTmpVM0lEWXlNMUUyTmpBZ05qSXpJRFk0TkNBMk5EbFJOamt4SURZMU5TQTJPVGtnTmpZelZEY3hOU0EyTnpsVU56STFJRFk1TUV3M05EQWdOekExU0RjME5sRTNOakFnTnpBMUlEYzJNQ0EyT1RoUk56WXdJRFk1TkNBM01qZ2dOVFl4VVRZNU1pQTBNaklnTmpreUlEUXlNVkUyT1RBZ05ERTJJRFk0TnlBME1UVlVOalk1SURReE0wZzJOVE5STmpRM0lEUXhPU0EyTkRjZ05ESXlVVFkwTnlBME1qTWdOalE0SURReU9WUTJOVEFnTkRRNVZEWTFNU0EwT0RGUk5qVXhJRFUxTWlBMk1Ua2dOakExVkRVeE1DQTJOVGxSTkRreUlEWTFPU0EwTnpFZ05qVTJWRFF4T0NBMk5ETlVNelUzSURZeE5WUXlPVFFnTlRZM1ZESXpOaUEwT1RaVU1UZzVJRE01TkZReE5UZ2dNall3VVRFMU5pQXlORElnTVRVMklESXlNVkV4TlRZZ01UY3pJREUzTUNBeE16WlVNakEySURjNVZESTFOaUEwTlZRek1EZ2dNamhVTXpVeklESTBVVFF3TnlBeU5DQTBOVElnTkRkVU5URTBJREV3TmxFMU1UY2dNVEUwSURVeU9TQXhOakZVTlRReElESXhORkUxTkRFZ01qSXlJRFV5T0NBeU1qUlVORFk0SURJeU4wZzBNekZSTkRJMUlESXpNeUEwTWpVZ01qTTFWRFF5TnlBeU5UUlJORE14SURJMk55QTBNemNnTWpjelNEUTFORkUwT1RRZ01qY3hJRFU1TkNBeU56RlJOak0wSURJM01TQTJOVGtnTWpjeFZEWTVOU0F5TnpKVU56QTNJREkzTWxFM01qRWdNamN5SURjeU1TQXlOak5STnpJeElESTJNU0EzTVRrZ01qUTVVVGN4TkNBeU16QWdOekE1SURJeU9GRTNNRFlnTWpJM0lEWTVOQ0F5TWpkUk5qYzBJREl5TnlBMk5UTWdNakkwVVRZME5pQXlNakVnTmpReklESXhOVlEyTWprZ01UWTBVVFl5TUNBeE16RWdOakUwSURFd09GRTFPRGtnTmlBMU9EWWdNMUUxT0RRZ01TQTFPREVnTVZFMU56RWdNU0ExTlRNZ01qRlVOVE13SURVeVVUVXpNQ0ExTXlBMU1qZ2dOVEpVTlRJeUlEUTNVVFEwT0NBdE1qSWdNekl5SUMweU1sRXlNREVnTFRJeUlERXlOaUExTlZRMU1DQXlOVEphSWk4K1BIQmhkR2dnYVdROUlrMUtXQzB4TmkxVVJWZ3RUaTAzUXlJZ1pEMGlUVEV6T1NBdE1qUTVTREV6TjFFeE1qVWdMVEkwT1NBeE1Ua2dMVEl6TlZZeU5URk1NVEl3SURjek4xRXhNekFnTnpVd0lERXpPU0EzTlRCUk1UVXlJRGMxTUNBeE5Ua2dOek0xVmkweU16VlJNVFV4SUMweU5Ea2dNVFF4SUMweU5EbElNVE01V2lJdlBqeHdZWFJvSUdsa1BTSk5TbGd0TVRZdFZFVllMVWt0TVVRM01FWWlJR1E5SWswek9TQXlPRFJSTVRnZ01qZzBJREU0SURJNU5GRXhPQ0F6TURFZ05EVWdNek00VkRrNUlETTVPRkV4TXpRZ05ESTFJREUyTkNBME1qbFJNVGN3SURRek1TQXpNeklnTkRNeFVUUTVNaUEwTXpFZ05EazNJRFF5T1ZFMU1UY2dOREkwSURVeE55QTBNREpSTlRFM0lETTRPQ0ExTURnZ016YzJWRFE0TlNBek5qQlJORGM1SURNMU9DQXpPRGtnTXpVNFZESTVPU0F6TlRaUk1qazRJRE0xTlNBeU9ETWdNamMwVkRJMU1TQXhNRGxVTWpNeklESXdVVEl5T0NBMUlESXhOU0F0TkZReE9EWWdMVEV6VVRFMU15QXRNVE1nTVRVeklESXdWak13VERJd015QXhPVEpSTWpFMElESXlPQ0F5TWpjZ01qY3lWREkwT0NBek16Wk1NalUwSURNMU4xRXlOVFFnTXpVNElESXdPQ0F6TlRoUk1qQTJJRE0xT0NBeE9UY2dNelU0VkRFNE15QXpOVGxSTVRBMUlETTFPU0EyTVNBeU9UVlJOVFlnTWpnM0lEVXpJREk0TmxRek9TQXlPRFJhSWk4K1BIQmhkR2dnYVdROUlrMUtXQzB4TmkxVVJWZ3RTUzB4UkRRMk15SWdaRDBpVFRFM015QXpPREJSTVRjeklEUXdOU0F4TlRRZ05EQTFVVEV6TUNBME1EVWdNVEEwSURNM05sUTJNU0F5T0RkUk5qQWdNamcySURVNUlESTRORlExT0NBeU9ERlVOVFlnTWpjNVZEVXpJREkzT0ZRME9TQXlOemhVTkRFZ01qYzRTREkzVVRJeElESTROQ0F5TVNBeU9EZFJNakVnTWprMElESTVJRE14TmxRMU15QXpOamhVT1RjZ05ERTVWREUyTUNBME5ERlJNakF5SURRME1TQXlNalVnTkRFM1ZESTBPU0F6TmpGUk1qUTVJRE0wTkNBeU5EWWdNek0xVVRJME5pQXpNamtnTWpNeElESTVNVlF5TURBZ01qQXlWREU0TWlBeE1UTlJNVGd5SURnMklERTROeUEyT1ZFeU1EQWdNallnTWpVd0lESTJVVEk0TnlBeU5pQXpNVGtnTmpCVU16WTVJREV6T1ZRek9UZ2dNakl5VkRRd09TQXlOemRSTkRBNUlETXdNQ0EwTURFZ016RTNWRE00TXlBek5ETlVNelkxSURNMk1WUXpOVGNnTXpnelVUTTFOeUEwTURVZ016YzJJRFF5TkZRME1UY2dORFF6VVRRek5pQTBORE1nTkRVeElEUXlOVlEwTmpjZ016WTNVVFEyTnlBek5EQWdORFUxSURJNE5GUTBNVGdnTVRVNVZETTBOeUEwTUZReU5ERWdMVEV4VVRFM055QXRNVEVnTVRNNUlESXlVVEV3TWlBMU5DQXhNRElnTVRFM1VURXdNaUF4TkRnZ01URXdJREU0TVZReE5URWdNams0VVRFM015QXpOaklnTVRjeklETTRNRm9pTHo0OGNHRjBhQ0JwWkQwaVRVcFlMVEUyTFZSRldDMUpMVEZFTnpBeklpQmtQU0pOTXpVZ01qQXdVVE0xSURNd01pQTNOQ0EwTVRWVU1UZ3dJRFl4TUZRek1Ua2dOekEwVVRNeU1DQTNNRFFnTXpJM0lEY3dORlF6TXprZ056QTFVVE01TXlBM01ERWdOREl6SURZMU5sRTBOaklnTlRrMklEUTJNaUEwT1RWUk5EWXlJRE00TUNBME1UY2dNall4VkRNd01pQTJObFF4TmpnZ0xURXdTREUyTVZFeE1qVWdMVEV3SURrNUlERXdWRFl3SURZelZEUXhJREV6TUZRek5TQXlNREJhVFRNNE15QTFOalpSTXpneklEWTJPQ0F6TXpBZ05qWTRVVEk1TkNBMk5qZ2dNall3SURZeU0xUXlNRFFnTlRJeFZERTNNQ0EwTWpGVU1UVTNJRE0zTVZFeU1EWWdNemN3SURJMU5DQXpOekJNTXpVeElETTNNVkV6TlRJZ016Y3lJRE0xT1NBME1EUlVNemMxSURRNE5GUXpPRE1nTlRZMldrMHhNVE1nTVRNeVVURXhNeUF5TmlBeE5qWWdNalpSTVRneElESTJJREU1T0NBek5sUXlNemtnTnpSVU1qZzNJREUyTVZRek16VWdNekEzVERNME1DQXpNalJJTVRRMVVURTBOU0F6TWpFZ01UTTJJREk0TmxReE1qQWdNakE0VkRFeE15QXhNekphSWk4K1BIQmhkR2dnYVdROUlrMUtXQzB4Tm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FM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UWXRWRVZZTFVrdE1VUTNNRUlpSUdROUlrMHhNeklnTFRFeFVUazRJQzB4TVNBNU9DQXlNbFl6TTB3eE1URWdOakZSTVRnMklESXhPU0F5TWpBZ016TTBUREl5T0NBek5UaElNVGsyVVRFMU9DQXpOVGdnTVRReUlETTFOVlF4TURNZ016TTJVVGt5SURNeU9TQTRNU0F6TVRoVU5qSWdNamszVkRVeklESTROVkUxTVNBeU9EUWdNemdnTWpnMFVURTVJREk0TkNBeE9TQXlPVFJSTVRrZ016QXdJRE00SURNeU9WUTVNeUF6T1RGVU1UWTBJRFF5T1ZFeE56RWdORE14SURNNE9TQTBNekZSTlRRNUlEUXpNU0ExTlRNZ05ETXdVVFUzTXlBME1qTWdOVGN6SURRd01sRTFOek1nTXpjeElEVTBNU0F6TmpCUk5UTTFJRE0xT0NBME56SWdNelU0U0RRd09FdzBNRFVnTXpReFVUTTVNeUF5TmprZ016a3pJREl5TWxFek9UTWdNVGN3SURRd01pQXhNamxVTkRJeElEWTFWRFF6TVNBek4xRTBNekVnTWpBZ05ERTNJRFZVTXpneElDMHhNRkV6TnpBZ0xURXdJRE0yTXlBdE4xUXpORGNnTVRkVU16TXhJRGMzVVRNek1DQTROaUF6TXpBZ01USXhVVE16TUNBeE56QWdNek01SURJeU5sUXpOVGNnTXpFNFZETTJOeUF6TlRoSU1qWTVUREkyT0NBek5UUlJNalk0SURNMU1TQXlORGtnTWpjMVZESXdOaUF4TVRSVU1UYzFJREUzVVRFMk5DQXRNVEVnTVRNeUlDMHhNVm9pTHo0OGNHRjBhQ0JwWkQwaVRVcFlMVEUyTFZSRldDMUpMVEZFTkRWRUlpQmtQU0pOTWpNZ01qZzNVVEkwSURJNU1DQXlOU0F5T1RWVU16QWdNekUzVkRRd0lETTBPRlExTlNBek9ERlVOelVnTkRFeFZERXdNU0EwTXpOVU1UTTBJRFEwTWxFeU1Ea2dORFF5SURJek1DQXpOemhNTWpRd0lETTROMUV6TURJZ05EUXlJRE0xT0NBME5ESlJOREl6SURRME1pQTBOakFnTXprMVZEUTVOeUF5T0RGUk5EazNJREUzTXlBME1qRWdPREpVTWpRNUlDMHhNRkV5TWpjZ0xURXdJREl4TUNBdE5GRXhPVGtnTVNBeE9EY2dNVEZVTVRZNElESTRUREUyTVNBek5sRXhOakFnTXpVZ01UTTVJQzAxTVZReE1UZ2dMVEV6T0ZFeE1UZ2dMVEUwTkNBeE1qWWdMVEUwTlZReE5qTWdMVEUwT0VneE9EaFJNVGswSUMweE5UVWdNVGswSUMweE5UZFVNVGt4SUMweE56VlJNVGc0SUMweE9EY2dNVGcxSUMweE9UQlVNVGN5SUMweE9UUlJNVGN3SUMweE9UUWdNVFl4SUMweE9UUlVNVEkzSUMweE9UTlVOalVnTFRFNU1sRXROU0F0TVRreUlDMHlOQ0F0TVRrMFNDMHpNbEV0TXprZ0xURTROeUF0TXprZ0xURTRNMUV0TXpjZ0xURTFOaUF0TWpZZ0xURTBPRWd0TmxFeU9DQXRNVFEzSURNeklDMHhNelpSTXpZZ0xURXpNQ0E1TkNBeE1ETlVNVFUxSURNMU1GRXhOVFlnTXpVMUlERTFOaUF6TmpSUk1UVTJJRFF3TlNBeE16RWdOREExVVRFd09TQTBNRFVnT1RRZ016YzNWRGN4SURNeE5sUTFPU0F5T0RCUk5UY2dNamM0SURReklESTNPRWd5T1ZFeU15QXlPRFFnTWpNZ01qZzNXazB4TnpnZ01UQXlVVEl3TUNBeU5pQXlOVElnTWpaUk1qZ3lJREkySURNeE1DQTBPVlF6TlRZZ01UQTNVVE0zTkNBeE5ERWdNemt5SURJeE5WUTBNVEVnTXpJMVZqTXpNVkUwTVRFZ05EQTFJRE0xTUNBME1EVlJNek01SURRd05TQXpNamdnTkRBeVZETXdOaUF6T1ROVU1qZzJJRE00TUZReU5qa2dNelkxVkRJMU5DQXpOVEJVTWpReklETXpObFF5TXpVZ016STJUREl6TWlBek1qSlJNak15SURNeU1TQXlNamtnTXpBNFZESXhPQ0F5TmpSVU1qQTBJREl4TWxFeE56Z2dNVEEySURFM09DQXhNREphSWk4K1BIQmhkR2dnYVdROUlrMUtXQzB4TmkxVVJWZ3RUaTB6TXlJZ1pEMGlUVEV5TnlBME5qTlJNVEF3SURRMk15QTROU0EwT0RCVU5qa2dOVEkwVVRZNUlEVTNPU0F4TVRjZ05qSXlWREl6TXlBMk5qVlJNalk0SURZMk5TQXlOemNnTmpZMFVUTTFNU0EyTlRJZ016a3dJRFl4TVZRME16QWdOVEl5VVRRek1DQTBOekFnTXprMklEUXlNVlF6TURJZ016VXdUREk1T1NBek5EaFJNams1SURNME55QXpNRGdnTXpRMVZETXpOeUF6TXpaVU16YzFJRE14TlZFME5UY2dNall5SURRMU55QXhOelZSTkRVM0lEazJJRE01TlNBek4xUXlNemdnTFRJeVVURTFPQ0F0TWpJZ01UQXdJREl4VkRReUlERXpNRkUwTWlBeE5UZ2dOakFnTVRjMVZERXdOU0F4T1ROUk1UTXpJREU1TXlBeE5URWdNVGMxVkRFMk9TQXhNekJSTVRZNUlERXhPU0F4TmpZZ01URXdWREUxT1NBNU5GUXhORGdnT0RKVU1UTTJJRGMwVkRFeU5pQTNNRlF4TVRnZ05qZE1NVEUwSURZMlVURTJOU0F5TVNBeU16Z2dNakZSTWpreklESXhJRE15TVNBM05GRXpNemdnTVRBM0lETXpPQ0F4TnpWV01UazFVVE16T0NBeU9UQWdNamMwSURNeU1sRXlOVGtnTXpJNElESXhNeUF6TWpsTU1UY3hJRE16TUV3eE5qZ2dNek15VVRFMk5pQXpNelVnTVRZMklETTBPRkV4TmpZZ016WTJJREUzTkNBek5qWlJNakF5SURNMk5pQXlNeklnTXpjeFVUSTJOaUF6TnpZZ01qazBJRFF4TTFRek1qSWdOVEkxVmpVek0xRXpNaklnTlRrd0lESTROeUEyTVRKUk1qWTFJRFl5TmlBeU5EQWdOakkyVVRJd09DQTJNallnTVRneElEWXhOVlF4TkRNZ05Ua3lWREV6TWlBMU9EQklNVE0xVVRFek9DQTFOemtnTVRReklEVTNPRlF4TlRNZ05UY3pWREUyTlNBMU5qWlVNVGMxSURVMU5WUXhPRE1nTlRRd1ZERTROaUExTWpCUk1UZzJJRFE1T0NBeE56SWdORGd4VkRFeU55QTBOak5hSWk4K1BIQmhkR2dnYVdROUlrMUtXQzB4Tm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O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4d1lYUm9JR2xrUFNKTlNsZ3RNVFl0VkVWWUxVNHRNemdpSUdROUlrMDNNQ0EwTVRkVU56QWdORGswVkRFeU5DQTJNVGhVTWpRNElEWTJObEV6TVRrZ05qWTJJRE0zTkNBMk1qUlVOREk1SURVeE5WRTBNamtnTkRnMUlEUXhPQ0EwTlRsVU16a3lJRFF4TjFRek5qRWdNemc1VkRNek5TQXpOekZVTXpJMElETTJNMHd6TXpnZ016VTBVVE0xTWlBek5EUWdNelkySURNek5GUXpPRElnTXpJelVUUTFOeUF5TmpRZ05EVTNJREUzTkZFME5UY2dPVFVnTXprNUlETTNWREkwT1NBdE1qSlJNVFU1SUMweU1pQXhNREVnTWpsVU5ETWdNVFUxVVRReklESTJNeUF4TnpJZ016TTFUREUxTkNBek5EaFJNVE16SURNMk1TQXhNamNnTXpZNFVUY3dJRFF4TnlBM01DQTBPVFJhVFRJNE5pQXpPRFpNTWpreUlETTVNRkV5T1RnZ016azBJRE13TVNBek9UWlVNekV4SURRd00xUXpNak1nTkRFelZETXpOQ0EwTWpWVU16UTFJRFF6T0ZRek5UVWdORFUwVkRNMk5DQTBOekZVTXpZNUlEUTVNVlF6TnpFZ05URXpVVE0zTVNBMU5UWWdNelF5SURVNE5sUXlOelVnTmpJMFVUSTJPQ0EyTWpVZ01qUXlJRFl5TlZFeU1ERWdOakkxSURFMk5TQTFPVGxVTVRJNElEVXpORkV4TWpnZ05URXhJREUwTVNBME9USlVNVFkzSURRMk0xUXlNVGNnTkRNeFVUSXlOQ0EwTWpZZ01qSTRJRFF5TkV3eU9EWWdNemcyV2sweU5UQWdNakZSTXpBNElESXhJRE0xTUNBMU5WUXpPVElnTVRNM1VUTTVNaUF4TlRRZ016ZzNJREUyT1ZRek56VWdNVGswVkRNMU15QXlNVFpVTXpNd0lESXpORlF6TURFZ01qVXpWREkzTkNBeU56QlJNall3SURJM09TQXlORFFnTWpnNVZESXhPQ0F6TURaTU1qRXdJRE14TVZFeU1EUWdNekV4SURFNE1TQXlPVFJVTVRNeklESXpPVlF4TURjZ01UVTNVVEV3TnlBNU9DQXhOVEFnTmpCVU1qVXdJREl4V2lJdlBqeHdZWFJvSUdsa1BTSk5TbGd0TVRZdFZFVllMVTR0TXpZaUlHUTlJazAwTWlBek1UTlJORElnTkRjMklERXlNeUExTnpGVU16QXpJRFkyTmxFek56SWdOalkySURRd01pQTJNekJVTkRNeUlEVTFNRkUwTXpJZ05USTFJRFF4T0NBMU1UQlVNemM1SURRNU5WRXpOVFlnTkRrMUlETTBNU0ExTURsVU16STJJRFUwT0ZFek1qWWdOVGt5SURNM015QTJNREZSTXpVeElEWXlNeUF6TVRFZ05qSTJVVEkwTUNBMk1qWWdNVGswSURVMk5sRXhORGNnTlRBd0lERTBOeUF6TmpSTU1UUTRJRE0yTUZFeE5UTWdNelkySURFMU5pQXpOek5STVRrM0lEUXpNeUF5TmpNZ05ETXpTREkyTjFFek1UTWdORE16SURNME9DQTBNVFJSTXpjeUlEUXdNQ0F6T1RZZ016YzBWRFF6TlNBek1UZFJORFUySURJMk9DQTBOVFlnTWpFd1ZqRTVNbEUwTlRZZ01UWTVJRFExTVNBeE5EbFJORFF3SURrd0lETTROeUF6TkZReU5UTWdMVEl5VVRJeU5TQXRNaklnTVRrNUlDMHhORlF4TkRNZ01UWlVPVElnTnpWVU5UWWdNVGN5VkRReUlETXhNMXBOTWpVM0lETTVOMUV5TWpjZ016azNJREl3TlNBek9EQlVNVGN4SURNek5WUXhOVFFnTWpjNFZERTBPQ0F5TVRaUk1UUTRJREV6TXlBeE5qQWdPVGRVTVRrNElETTVVVEl5TWlBeU1TQXlOVEVnTWpGUk16QXlJREl4SURNeU9TQTFPVkV6TkRJZ056Y2dNelEzSURFd05GUXpOVElnTWpBNVVUTTFNaUF5T0RrZ016UTNJRE14TmxRek1qa2dNell4VVRNd01pQXpPVGNnTWpVM0lETTVOMW9pTHo0OGNHRjBhQ0JwWkQwaVRVcFlMVEUyTFZSRldDMU9MVE0zSWlCa1BTSk5OVFVnTkRVNFVUVTJJRFEyTUNBM01pQTFOamRNT0RnZ05qYzBVVGc0SURZM05pQXhNRGdnTmpjMlNERXlPRlkyTnpKUk1USTRJRFkyTWlBeE5ETWdOalUxVkRFNU5TQTJORFpVTXpZMElEWTBORWcwT0RWV05qQTFURFF4TnlBMU1USlJOREE0SURVd01DQXpPRGNnTkRjeVZETTJNQ0EwTXpWVU16TTVJRFF3TTFRek1Ua2dNelkzVkRNd05TQXpNekJVTWpreUlESTRORlF5T0RRZ01qTXdWREkzT0NBeE5qSlVNamMxSURnd1VUSTNOU0EyTmlBeU56VWdOVEpVTWpjMElESTRWakU1VVRJM01DQXlJREkxTlNBdE1UQlVNakl4SUMweU1sRXlNVEFnTFRJeUlESXdNQ0F0TVRsVU1UYzVJREJVTVRZNElEUXdVVEUyT0NBeE9UZ2dNalkxSURNMk9GRXlPRFVnTkRBd0lETTBPU0EwT0RsTU16azFJRFUxTWtnek1ESlJNVEk0SURVMU1pQXhNVGtnTlRRMlVURXhNeUExTkRNZ01UQTRJRFV5TWxRNU9DQTBOemxNT1RVZ05EVTRWalExTlVnMU5WWTBOVGhhSWk4K1BIQmhkR2dnYVdROUlrMUtXQzB4TmkxVVJWZ3RUaTB6TkNJZ1pEMGlUVFEyTWlBd1VUUTBOQ0F6SURNek15QXpVVEl4TnlBeklERTVPU0F3U0RFNU1GWTBOa2d5TWpGUk1qUXhJRFEySURJME9DQTBObFF5TmpVZ05EaFVNamM1SURVelZESTROaUEyTVZFeU9EY2dOak1nTWpnM0lERXhOVll4TmpWSU1qaFdNakV4VERFM09TQTBOREpSTXpNeUlEWTNOQ0F6TXpRZ05qYzFVVE16TmlBMk56Y2dNelUxSURZM04wZ3pOek5NTXpjNUlEWTNNVll5TVRGSU5EY3hWakUyTlVnek56bFdNVEUwVVRNM09TQTNNeUF6TnprZ05qWlVNemcxSURVMFVUTTVNeUEwTnlBME5ESWdORFpJTkRjeFZqQklORFl5V2sweU9UTWdNakV4VmpVME5VdzNOQ0F5TVRKTU1UZ3pJREl4TVVneU9UTmFJaTgrUEhCaGRHZ2dhV1E5SWsxS1dDMHhOaTFVUlZndFRpMHpOU0lnWkQwaVRURTJOQ0F4TlRkUk1UWTBJREV6TXlBeE5EZ2dNVEUzVkRFd09TQXhNREZJTVRBeVVURTBPQ0F5TWlBeU1qUWdNakpSTWprMElESXlJRE15TmlBNE1sRXpORFVnTVRFMUlETTBOU0F5TVRCUk16UTFJRE14TXlBek1UZ2dNelE1VVRJNU1pQXpPRElnTWpZd0lETTRNa2d5TlRSUk1UYzJJRE00TWlBeE16WWdNekUwVVRFek1pQXpNRGNnTVRJNUlETXdObFF4TVRRZ016QTBVVGszSURNd05DQTVOU0F6TVRCUk9UTWdNekUwSURreklEUTROVlkyTVRSUk9UTWdOalkwSURrNElEWTJORkV4TURBZ05qWTJJREV3TWlBMk5qWlJNVEF6SURZMk5pQXhNak1nTmpVNFZERTNPQ0EyTkRKVU1qVXpJRFl6TkZFek1qUWdOak0wSURNNE9TQTJOakpSTXprM0lEWTJOaUEwTURJZ05qWTJVVFF4TUNBMk5qWWdOREV3SURZME9GWTJNelZSTXpJNElEVXpPQ0F5TURVZ05UTTRVVEUzTkNBMU16Z2dNVFE1SURVME5Fd3hNemtnTlRRMlZqTTNORkV4TlRnZ016ZzRJREUyT1NBek9UWlVNakExSURReE1sUXlOVFlnTkRJd1VUTXpOeUEwTWpBZ016a3pJRE0xTlZRME5Ea2dNakF4VVRRME9TQXhNRGtnTXpnMUlEUTBWREl5T1NBdE1qSlJNVFE0SUMweU1pQTVPU0F6TWxRMU1DQXhOVFJSTlRBZ01UYzRJRFl4SURFNU1sUTROQ0F5TVRCVU1UQTNJREl4TkZFeE16SWdNakUwSURFME9DQXhPVGRVTVRZMElERTFOMW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UXpJaUI0YkdsdWF6cG9jbVZtUFNJalRVcFlMVEUyTFZSRldDMUpMVEZFTkRReklpOCtQQzluUGp4bklHUmhkR0V0Ylcxc0xXNXZaR1U5SW0xcElpQjBjbUZ1YzJadmNtMDlJblJ5WVc1emJHRjBaU2czTlRFc01Da2lQangxYzJVZ1pHRjBZUzFqUFNJeFJEUTFSaUlnZUd4cGJtczZhSEpsWmowaUkwMUtXQzB4TmkxVVJWZ3RTUzB4UkRRMVJpSXZQand2Wno0OFp5QmtZWFJoTFcxdGJDMXViMlJsUFNKdGJ5SWdkSEpoYm5ObWIzSnRQU0owY21GdWMyeGhkR1VvTVRJd01pd3dLU0krUEhWelpTQmtZWFJoTFdNOUlqSTRJaUI0YkdsdWF6cG9jbVZtUFNJalRVcFlMVEUyTFZSRldDMU9MVEk0SWk4K1BDOW5QanhuSUdSaGRHRXRiVzFzTFc1dlpHVTlJbTFwSWlCMGNtRnVjMlp2Y20wOUluUnlZVzV6YkdGMFpTZ3hOVGt4TERBcElqNDhkWE5sSUdSaGRHRXRZejBpTVVRME5EY2lJSGhzYVc1ck9taHlaV1k5SWlOTlNsZ3RNVFl0VkVWWUxVa3RNVVEwTkRjaUx6NDhMMmMrUEdjZ1pHRjBZUzF0Yld3dGJtOWtaVDBpYldraUlIUnlZVzV6Wm05eWJUMGlkSEpoYm5Oc1lYUmxLREl5T1RVc01Da2lQangxYzJVZ1pHRjBZUzFqUFNJeFJEUTBOeUlnZUd4cGJtczZhSEpsWmowaUkwMUtXQzB4TmkxVVJWZ3RTUzB4UkRRME55SXZQand2Wno0OFp5QmtZWFJoTFcxdGJDMXViMlJsUFNKdGFTSWdkSEpoYm5ObWIzSnRQU0owY21GdWMyeGhkR1VvTWprNU9Td3dLU0krUEhWelpTQmtZWFJoTFdNOUlqRkVORE0ySWlCNGJHbHVhenBvY21WbVBTSWpUVXBZTFRFMkxWUkZXQzFKTFRGRU5ETTJJaTgrUEM5blBqeG5JR1JoZEdFdGJXMXNMVzV2WkdVOUltMXBJaUIwY21GdWMyWnZjbTA5SW5SeVlXNXpiR0YwWlNnek56VTVMREFwSWo0OGRYTmxJR1JoZEdFdFl6MGlNVVEwTXpZaUlIaHNhVzVyT21oeVpXWTlJaU5OU2xndE1UWXRWRVZZTFVrdE1VUTBNellpTHo0OEwyYytQR2NnWkdGMFlTMXRiV3d0Ym05a1pUMGliV2tpSUhSeVlXNXpabTl5YlQwaWRISmhibk5zWVhSbEtEUTFNVGtzTUNraVBqeDFjMlVnWkdGMFlTMWpQU0l4UkRRME55SWdlR3hwYm1zNmFISmxaajBpSTAxS1dDMHhOaTFVUlZndFNTMHhSRFEwTnlJdlBqd3ZaejQ4WnlCa1lYUmhMVzF0YkMxdWIyUmxQU0p0YnlJZ2RISmhibk5tYjNKdFBTSjBjbUZ1YzJ4aGRHVW9OVEl5TXl3d0tTSStQSFZ6WlNCa1lYUmhMV005SWpKRElpQjRiR2x1YXpwb2NtVm1QU0lqVFVwWUxURTJMVlJGV0MxT0xUSkRJaTgrUEM5blBqeG5JR1JoZEdFdGJXMXNMVzV2WkdVOUltMXBJaUIwY21GdWMyWnZjbTA5SW5SeVlXNXpiR0YwWlNnMU5qWTNMamNzTUNraVBqeDFjMlVnWkdGMFlTMWpQU0l4UkRRek5DSWdlR3hwYm1zNmFISmxaajBpSTAxS1dDMHhOaTFVUlZndFNTMHhSRFF6TkNJdlBqd3ZaejQ4WnlCa1lYUmhMVzF0YkMxdWIyUmxQU0p0YVNJZ2RISmhibk5tYjNKdFBTSjBjbUZ1YzJ4aGRHVW9OalF4Tnk0M0xEQXBJajQ4ZFhObElHUmhkR0V0WXowaU1VUTBORGNpSUhoc2FXNXJPbWh5WldZOUlpTk5TbGd0TVRZdFZFVllMVWt0TVVRME5EY2lMejQ4TDJjK1BHY2daR0YwWVMxdGJXd3RibTlrWlQwaWJXa2lJSFJ5WVc1elptOXliVDBpZEhKaGJuTnNZWFJsS0RjeE1qRXVOeXd3S1NJK1BIVnpaU0JrWVhSaExXTTlJakZFTkRNMklpQjRiR2x1YXpwb2NtVm1QU0lqVFVwWUxURTJMVlJGV0MxSkxURkVORE0ySWk4K1BDOW5QanhuSUdSaGRHRXRiVzFzTFc1dlpHVTlJbTFwSWlCMGNtRnVjMlp2Y20wOUluUnlZVzV6YkdGMFpTZzNPRGd4TGpjc01Da2lQangxYzJVZ1pHRjBZUzFqUFNJeFJEUXpRU0lnZUd4cGJtczZhSEpsWmowaUkwMUtXQzB4TmkxVVJWZ3RTUzB4UkRRelFTSXZQand2Wno0OFp5QmtZWFJoTFcxdGJDMXViMlJsUFNKVVpWaEJkRzl0SWlCa1lYUmhMVzFxZUMxMFpYaGpiR0Z6Y3owaVQxSkVJaUIwY21GdWMyWnZjbTA5SW5SeVlXNXpiR0YwWlNnNE5qWTNMamNzTUNraVBqeG5JR1JoZEdFdGJXMXNMVzV2WkdVOUltMXZJaUIwY21GdWMyWnZjbTA5SW5SeVlXNXpiR0YwWlNnd0lDMHdMalVwSWo0OGRYTmxJR1JoZEdFdFl6MGlOME1pSUhoc2FXNXJPbWh5WldZOUlpTk5TbGd0TVRZdFZFVllMVTR0TjBNaUx6NDhMMmMrUEM5blBqeG5JR1JoZEdFdGJXMXNMVzV2WkdVOUltMXBJaUIwY21GdWMyWnZjbTA5SW5SeVlXNXpiR0YwWlNnNE9UUTFMamNzTUNraVBqeDFjMlVnWkdGMFlTMWpQU0l4UkRjd1JpSWdlR3hwYm1zNmFISmxaajBpSTAxS1dDMHhOaTFVUlZndFNTMHhSRGN3UmlJdlBqd3ZaejQ4WnlCa1lYUmhMVzF0YkMxdWIyUmxQU0p0YnlJZ2RISmhibk5tYjNKdFBTSjBjbUZ1YzJ4aGRHVW9PVFEyTWk0M0xEQXBJajQ4ZFhObElHUmhkR0V0WXowaU1rTWlJSGhzYVc1ck9taHlaV1k5SWlOTlNsZ3RNVFl0VkVWWUxVNHRNa01pTHo0OEwyYytQR2NnWkdGMFlTMXRiV3d0Ym05a1pUMGliV2tpSUhSeVlXNXpabTl5YlQwaWRISmhibk5zWVhSbEtEazVNRGN1TXl3d0tTSStQSFZ6WlNCa1lYUmhMV005SWpGRU5EWXpJaUI0YkdsdWF6cG9jbVZtUFNJalRVcFlMVEUyTFZSRldDMUpMVEZFTkRZeklpOCtQQzluUGp4bklHUmhkR0V0Ylcxc0xXNXZaR1U5SW0xdklpQjBjbUZ1YzJadmNtMDlJblJ5WVc1emJHRjBaU2d4TURNNU1pNHpMREFwSWo0OGRYTmxJR1JoZEdFdFl6MGlNa01pSUhoc2FXNXJPbWh5WldZOUlpTk5TbGd0TVRZdFZFVllMVTR0TWtNaUx6NDhMMmMrUEdjZ1pHRjBZUzF0Yld3dGJtOWtaVDBpYldraUlIUnlZVzV6Wm05eWJUMGlkSEpoYm5Oc1lYUmxLREV3T0RNM0xEQXBJajQ4ZFhObElHUmhkR0V0WXowaU1VUTNNRE1pSUhoc2FXNXJPbWh5WldZOUlpTk5TbGd0TVRZdFZFVllMVWt0TVVRM01ETWlMejQ4TDJjK1BHY2daR0YwWVMxdGJXd3RibTlrWlQwaWJXOGlJSFJ5WVc1elptOXliVDBpZEhKaGJuTnNZWFJsS0RFeE16QTJMREFwSWo0OGRYTmxJR1JoZEdFdFl6MGlNamtpSUhoc2FXNXJPbWh5WldZOUlpTk5TbGd0TVRZdFZFVllMVTR0TWpraUx6NDhMMmMrUEdjZ1pHRjBZUzF0Yld3dGJtOWtaVDBpYlc4aUlIUnlZVzV6Wm05eWJUMGlkSEpoYm5Oc1lYUmxLREV4T1RjeUxqZ3NNQ2tpUGp4MWMyVWdaR0YwWVMxalBTSXpSQ0lnZUd4cGJtczZhSEpsWmowaUkwMUtXQzB4TmkxVVJWZ3RUaTB6UkNJdlBqd3ZaejQ4WnlCa1lYUmhMVzF0YkMxdWIyUmxQU0p0YzNWaUlpQjBjbUZ1YzJadmNtMDlJblJ5WVc1emJHRjBaU2d4TXpBeU9DNDJMREFwSWo0OFp5QmtZWFJoTFcxdGJDMXViMlJsUFNKdGFTSStQSFZ6WlNCa1lYUmhMV005SWpGRU56QkNJaUI0YkdsdWF6cG9jbVZtUFNJalRVcFlMVEUyTFZSRldDMUpMVEZFTnpCQ0lpOCtQQzluUGp4bklHUmhkR0V0Ylcxc0xXNXZaR1U5SWxSbFdFRjBiMjBpSUhSeVlXNXpabTl5YlQwaWRISmhibk5zWVhSbEtEWXdNeXd0TVRVd0tTQnpZMkZzWlNnd0xqY3dOeWtpSUdSaGRHRXRiV3A0TFhSbGVHTnNZWE56UFNKUFVrUWlQanhuSUdSaGRHRXRiVzFzTFc1dlpHVTlJbTFwSWo0OGRYTmxJR1JoZEdFdFl6MGlNVVEwTTBFaUlIaHNhVzVyT21oeVpXWTlJaU5OU2xndE1UWXRWRVZZTFVrdE1VUTBNMEVpTHo0OEwyYytQQzluUGp3dlp6NDhaeUJrWVhSaExXMXRiQzF1YjJSbFBTSnRjM1ZpSWlCMGNtRnVjMlp2Y20wOUluUnlZVzV6YkdGMFpTZ3hOREl6Tnk0ekxEQXBJajQ4WnlCa1lYUmhMVzF0YkMxdWIyUmxQU0p0YVNJK1BIVnpaU0JrWVhSaExXTTlJakZFTkRWRUlpQjRiR2x1YXpwb2NtVm1QU0lqVFVwWUxURTJMVlJGV0MxSkxURkVORFZFSWk4K1BDOW5QanhuSUdSaGRHRXRiVzFzTFc1dlpHVTlJbFJsV0VGMGIyMGlJSFJ5WVc1elptOXliVDBpZEhKaGJuTnNZWFJsS0RVek5pd3RNVFV5TGpjcElITmpZV3hsS0RBdU56QTNLU0lnWkdGMFlTMXRhbmd0ZEdWNFkyeGhjM005SWs5U1JDSStQR2NnWkdGMFlTMXRiV3d0Ym05a1pUMGliV2tpUGp4MWMyVWdaR0YwWVMxalBTSXhSRFF6UVNJZ2VHeHBibXM2YUhKbFpqMGlJMDFLV0MweE5pMVVSVmd0U1MweFJEUXpRU0l2UGp3dlp6NDhaeUJrWVhSaExXMXRiQzF1YjJSbFBTSnRhU0lnZEhKaGJuTm1iM0p0UFNKMGNtRnVjMnhoZEdVb056ZzJMREFwSWo0OGRYTmxJR1JoZEdFdFl6MGlNVVEwTXpRaUlIaHNhVzVyT21oeVpXWTlJaU5OU2xndE1UWXRWRVZZTFVrdE1VUTBNelFpTHo0OEwyYytQQzluUGp3dlp6NDhaeUJrWVhSaExXMXRiQzF1YjJSbFBTSnRieUlnZEhKaGJuTm1iM0p0UFNKMGNtRnVjMnhoZEdVb01UVTVNRGt1TlN3d0tTSStQSFZ6WlNCa1lYUmhMV005SWpJNElpQjRiR2x1YXpwb2NtVm1QU0lqVFVwWUxURTJMVlJGV0MxT0xUSTRJaTgrUEM5blBqeG5JR1JoZEdFdGJXMXNMVzV2WkdVOUltMXpkV0lpSUhSeVlXNXpabTl5YlQwaWRISmhibk5zWVhSbEtERTJNams0TGpVc01Da2lQanhuSUdSaGRHRXRiVzFzTFc1dlpHVTlJbTFwSWo0OGRYTmxJR1JoZEdFdFl6MGlNVVEwTmpNaUlIaHNhVzVyT21oeVpXWTlJaU5OU2xndE1UWXRWRVZZTFVrdE1VUTBOak1pTHo0OEwyYytQR2NnWkdGMFlTMXRiV3d0Ym05a1pUMGliVzRpSUhSeVlXNXpabTl5YlQwaWRISmhibk5zWVhSbEtEVXhPQ3d0TVRVd0tTQnpZMkZzWlNnd0xqY3dOeWtpUGp4MWMyVWdaR0YwWVMxalBTSXpNeUlnZUd4cGJtczZhSEpsWmowaUkwMUtXQzB4TmkxVVJWZ3RUaTB6TXlJdlBqd3ZaejQ4TDJjK1BHY2daR0YwWVMxdGJXd3RibTlrWlQwaWJXOGlJSFJ5WVc1elptOXliVDBpZEhKaGJuTnNZWFJsS0RFM01qSXdMREFwSWo0OGRYTmxJR1JoZEdFdFl6MGlNamtpSUhoc2FXNXJPbWh5WldZOUlpTk5TbGd0TVRZdFZFVllMVTR0TWpraUx6NDhMMmMrUEdjZ1pHRjBZUzF0Yld3dGJtOWtaVDBpYlhOMVlpSWdkSEpoYm5ObWIzSnRQU0owY21GdWMyeGhkR1VvTVRjMk1Ea3NNQ2tpUGp4bklHUmhkR0V0Ylcxc0xXNXZaR1U5SW0xcElqNDhkWE5sSUdSaGRHRXRZejBpTVVRME5VUWlJSGhzYVc1ck9taHlaV1k5SWlOTlNsZ3RNVFl0VkVWWUxVa3RNVVEwTlVRaUx6NDhMMmMrUEdjZ1pHRjBZUzF0Yld3dGJtOWtaVDBpVkdWWVFYUnZiU0lnZEhKaGJuTm1iM0p0UFNKMGNtRnVjMnhoZEdVb05UTTJMQzB4TlRJdU55a2djMk5oYkdVb01DNDNNRGNwSWlCa1lYUmhMVzFxZUMxMFpYaGpiR0Z6Y3owaVQxSkVJajQ4WnlCa1lYUmhMVzF0YkMxdWIyUmxQU0p0YVNJK1BIVnpaU0JrWVhSaExXTTlJakZFTkRNMElpQjRiR2x1YXpwb2NtVm1QU0lqVFVwWUxURTJMVlJGV0MxSkxURkVORE0wSWk4K1BDOW5QanhuSUdSaGRHRXRiVzFzTFc1dlpHVTlJbTFwSWlCMGNtRnVjMlp2Y20wOUluUnlZVzV6YkdGMFpTZzNOVEFzTUNraVBqeDFjMlVnWkdGMFlTMWpQU0l4UkRRME55SWdlR3hwYm1zNmFISmxaajBpSTAxS1dDMHhOaTFVUlZndFNTMHhSRFEwTnlJdlBqd3ZaejQ4TDJjK1BDOW5QanhuSUdSaGRHRXRiVzFzTFc1dlpHVTlJbTF2SWlCMGNtRnVjMlp2Y20wOUluUnlZVzV6YkdGMFpTZ3hPVEl5TXk0eExEQXBJajQ4ZFhObElHUmhkR0V0WXowaU1qZ2lJSGhzYVc1ck9taHlaV1k5SWlOTlNsZ3RNVFl0VkVWWUxVNHRNamdpTHo0OEwyYytQR2NnWkdGMFlTMXRiV3d0Ym05a1pUMGliWE4xWWlJZ2RISmhibk5tYjNKdFBTSjBjbUZ1YzJ4aGRHVW9NVGsyTVRJdU1Td3dLU0krUEdjZ1pHRjBZUzF0Yld3dGJtOWtaVDBpYldraVBqeDFjMlVnWkdGMFlTMWpQU0l4UkRRMk15SWdlR3hwYm1zNmFISmxaajBpSTAxS1dDMHhOaTFVUlZndFNTMHhSRFEyTXlJdlBqd3ZaejQ4WnlCa1lYUmhMVzF0YkMxdWIyUmxQU0p0YmlJZ2RISmhibk5tYjNKdFBTSjBjbUZ1YzJ4aGRHVW9OVEU0TEMweE5UQXBJSE5qWVd4bEtEQXVOekEzS1NJK1BIVnpaU0JrWVhSaExXTTlJak14SWlCNGJHbHVhenBvY21WbVBTSWpUVXBZTFRFMkxWUkZXQzFPTFRNeElpOCtQQzluUGp3dlp6NDhaeUJrWVhSaExXMXRiQzF1YjJSbFBTSnRieUlnZEhKaGJuTm1iM0p0UFNKMGNtRnVjMnhoZEdVb01qQTFNek11Tnl3d0tTSStQSFZ6WlNCa1lYUmhMV005SWpJNUlpQjRiR2x1YXpwb2NtVm1QU0lqVFVwWUxURTJMVlJGV0MxT0xUSTVJaTgrUEM5blBqeG5JR1JoZEdFdGJXMXNMVzV2WkdVOUltMXpkV0lpSUhSeVlXNXpabTl5YlQwaWRISmhibk5zWVhSbEtESXdPVEl5TGpjc01Da2lQanhuSUdSaGRHRXRiVzFzTFc1dlpHVTlJbTFwSWo0OGRYTmxJR1JoZEdFdFl6MGlNVVEwTlVRaUlIaHNhVzVyT21oeVpXWTlJaU5OU2xndE1UWXRWRVZZTFVrdE1VUTBOVVFpTHo0OEwyYytQR2NnWkdGMFlTMXRiV3d0Ym05a1pUMGlWR1ZZUVhSdmJTSWdkSEpoYm5ObWIzSnRQU0owY21GdWMyeGhkR1VvTlRNMkxDMHhOVEl1TnlrZ2MyTmhiR1VvTUM0M01EY3BJaUJrWVhSaExXMXFlQzEwWlhoamJHRnpjejBpVDFKRUlqNDhaeUJrWVhSaExXMXRiQzF1YjJSbFBTSnRhU0krUEhWelpTQmtZWFJoTFdNOUlqRkVORE0wSWlCNGJHbHVhenBvY21WbVBTSWpUVXBZTFRFMkxWUkZXQzFKTFRGRU5ETTBJaTgrUEM5blBqeG5JR1JoZEdFdGJXMXNMVzV2WkdVOUltMXBJaUIwY21GdWMyWnZjbTA5SW5SeVlXNXpiR0YwWlNnM05UQXNNQ2tpUGp4MWMyVWdaR0YwWVMxalBTSXhSRFEwTnlJZ2VHeHBibXM2YUhKbFpqMGlJMDFLV0MweE5pMVVSVmd0U1MweFJEUTBOeUl2UGp3dlp6NDhMMmMrUEM5blBqeG5JR1JoZEdFdGJXMXNMVzV2WkdVOUltMXZJaUIwY21GdWMyWnZjbTA5SW5SeVlXNXpiR0YwWlNneU1qVXpOaTQ0TERBcElqNDhkWE5sSUdSaGRHRXRZejBpTWpnaUlIaHNhVzVyT21oeVpXWTlJaU5OU2xndE1UWXRWRVZZTFU0dE1qZ2lMejQ4TDJjK1BHY2daR0YwWVMxdGJXd3RibTlrWlQwaWJYTjFZaUlnZEhKaGJuTm1iM0p0UFNKMGNtRnVjMnhoZEdVb01qSTVNalV1T0N3d0tTSStQR2NnWkdGMFlTMXRiV3d0Ym05a1pUMGliV2tpUGp4MWMyVWdaR0YwWVMxalBTSXhSRFEyTXlJZ2VHeHBibXM2YUhKbFpqMGlJMDFLV0MweE5pMVVSVmd0U1MweFJEUTJNeUl2UGp3dlp6NDhaeUJrWVhSaExXMXRiQzF1YjJSbFBTSnRiaUlnZEhKaGJuTm1iM0p0UFNKMGNtRnVjMnhoZEdVb05URTRMQzB4TlRBcElITmpZV3hsS0RBdU56QTNLU0krUEhWelpTQmtZWFJoTFdNOUlqTXlJaUI0YkdsdWF6cG9jbVZtUFNJalRVcFlMVEUyTFZSRldDMU9MVE15SWk4K1BDOW5Qand2Wno0OFp5QmtZWFJoTFcxdGJDMXViMlJsUFNKdGJ5SWdkSEpoYm5ObWIzSnRQU0owY21GdWMyeGhkR1VvTWpNNE5EY3VOQ3d3S1NJK1BIVnpaU0JrWVhSaExXTTlJakk1SWlCNGJHbHVhenBvY21WbVBTSWpUVXBZTFRFMkxWUkZXQzFPTFRJNUlpOCtQQzluUGp4bklHUmhkR0V0Ylcxc0xXNXZaR1U5SW0xemRXSWlJSFJ5WVc1elptOXliVDBpZEhKaGJuTnNZWFJsS0RJME1qTTJMalFzTUNraVBqeG5JR1JoZEdFdGJXMXNMVzV2WkdVOUltMXBJajQ4ZFhObElHUmhkR0V0WXowaU1VUTBOVVFpSUhoc2FXNXJPbWh5WldZOUlpTk5TbGd0TVRZdFZFVllMVWt0TVVRME5VUWlMejQ4TDJjK1BHY2daR0YwWVMxdGJXd3RibTlrWlQwaVZHVllRWFJ2YlNJZ2RISmhibk5tYjNKdFBTSjBjbUZ1YzJ4aGRHVW9OVE0yTEMweE5UQXBJSE5qWVd4bEtEQXVOekEzS1NJZ1pHRjBZUzF0YW5ndGRHVjRZMnhoYzNNOUlrOVNSQ0krUEdjZ1pHRjBZUzF0Yld3dGJtOWtaVDBpYldraVBqeDFjMlVnWkdGMFlTMWpQU0l4UkRRelFTSWdlR3hwYm1zNmFISmxaajBpSTAxS1dDMHhOaTFVUlZndFNTMHhSRFF6UVNJdlBqd3ZaejQ4WnlCa1lYUmhMVzF0YkMxdWIyUmxQU0p0YVNJZ2RISmhibk5tYjNKdFBTSjBjbUZ1YzJ4aGRHVW9OemcyTERBcElqNDhkWE5sSUdSaGRHRXRZejBpTVVRME16WWlJSGhzYVc1ck9taHlaV1k5SWlOTlNsZ3RNVFl0VkVWWUxVa3RNVVEwTXpZaUx6NDhMMmMrUEM5blBqd3ZaejQ4WnlCa1lYUmhMVzF0YkMxdWIyUmxQU0p0YnlJZ2RISmhibk5tYjNKdFBTSjBjbUZ1YzJ4aGRHVW9NalU1TVRVdU5pd3dLU0krUEhWelpTQmtZWFJoTFdNOUlqSTRJaUI0YkdsdWF6cG9jbVZtUFNJalRVcFlMVEUyTFZSRldDMU9MVEk0SWk4K1BDOW5QanhuSUdSaGRHRXRiVzFzTFc1dlpHVTlJbTF6ZFdJaUlIUnlZVzV6Wm05eWJUMGlkSEpoYm5Oc1lYUmxLREkyTXpBMExqWXNNQ2tpUGp4bklHUmhkR0V0Ylcxc0xXNXZaR1U5SW0xcElqNDhkWE5sSUdSaGRHRXRZejBpTVVRME5qTWlJSGhzYVc1ck9taHlaV1k5SWlOTlNsZ3RNVFl0VkVWWUxVa3RNVVEwTmpNaUx6NDhMMmMrUEdjZ1pHRjBZUzF0Yld3dGJtOWtaVDBpYlc0aUlIUnlZVzV6Wm05eWJUMGlkSEpoYm5Oc1lYUmxLRFV4T0N3dE1UVXdLU0J6WTJGc1pTZ3dMamN3TnlraVBqeDFjMlVnWkdGMFlTMWpQU0l6T0NJZ2VHeHBibXM2YUhKbFpqMGlJMDFLV0MweE5pMVVSVmd0VGkwek9DSXZQand2Wno0OEwyYytQR2NnWkdGMFlTMXRiV3d0Ym05a1pUMGliVzhpSUhSeVlXNXpabTl5YlQwaWRISmhibk5zWVhSbEtESTNNakkyTGpFc01Da2lQangxYzJVZ1pHRjBZUzFqUFNJeU9TSWdlR3hwYm1zNmFISmxaajBpSTAxS1dDMHhOaTFVUlZndFRpMHlPU0l2UGp3dlp6NDhaeUJrWVhSaExXMXRiQzF1YjJSbFBTSnRjM1ZpSWlCMGNtRnVjMlp2Y20wOUluUnlZVzV6YkdGMFpTZ3lOell4TlM0eExEQXBJajQ4WnlCa1lYUmhMVzF0YkMxdWIyUmxQU0p0YVNJK1BIVnpaU0JrWVhSaExXTTlJakZFTkRWRUlpQjRiR2x1YXpwb2NtVm1QU0lqVFVwWUxURTJMVlJGV0MxSkxURkVORFZFSWk4K1BDOW5QanhuSUdSaGRHRXRiVzFzTFc1dlpHVTlJbFJsV0VGMGIyMGlJSFJ5WVc1elptOXliVDBpZEhKaGJuTnNZWFJsS0RVek5pd3RNVFV3S1NCelkyRnNaU2d3TGpjd055a2lJR1JoZEdFdGJXcDRMWFJsZUdOc1lYTnpQU0pQVWtRaVBqeG5JR1JoZEdFdGJXMXNMVzV2WkdVOUltMXBJajQ4ZFhObElHUmhkR0V0WXowaU1VUTBNellpSUhoc2FXNXJPbWh5WldZOUlpTk5TbGd0TVRZdFZFVllMVWt0TVVRME16WWlMejQ4TDJjK1BHY2daR0YwWVMxdGJXd3RibTlrWlQwaWJXa2lJSFJ5WVc1elptOXliVDBpZEhKaGJuTnNZWFJsS0RjMk1Dd3dLU0krUEhWelpTQmtZWFJoTFdNOUlqRkVORFEzSWlCNGJHbHVhenBvY21WbVBTSWpUVXBZTFRFMkxWUkZXQzFKTFRGRU5EUTNJaTgrUEM5blBqd3ZaejQ4TDJjK1BHY2daR0YwWVMxdGJXd3RibTlrWlQwaWJXOGlJSFJ5WVc1elptOXliVDBpZEhKaGJuTnNZWFJsS0RJNU1qTTJMak1zTUNraVBqeDFjMlVnWkdGMFlTMWpQU0l5T0NJZ2VHeHBibXM2YUhKbFpqMGlJMDFLV0MweE5pMVVSVmd0VGkweU9DSXZQand2Wno0OFp5QmtZWFJoTFcxdGJDMXViMlJsUFNKdGMzVmlJaUIwY21GdWMyWnZjbTA5SW5SeVlXNXpiR0YwWlNneU9UWXlOUzR6TERBcElqNDhaeUJrWVhSaExXMXRiQzF1YjJSbFBTSnRhU0krUEhWelpTQmtZWFJoTFdNOUlqRkVORFl6SWlCNGJHbHVhenBvY21WbVBTSWpUVXBZTFRFMkxWUkZXQzFKTFRGRU5EWXpJaTgrUEM5blBqeG5JR1JoZEdFdGJXMXNMVzV2WkdVOUltMXVJaUIwY21GdWMyWnZjbTA5SW5SeVlXNXpiR0YwWlNnMU1UZ3NMVEUxTUNrZ2MyTmhiR1VvTUM0M01EY3BJajQ4ZFhObElHUmhkR0V0WXowaU16WWlJSGhzYVc1ck9taHlaV1k5SWlOTlNsZ3RNVFl0VkVWWUxVNHRNellpTHo0OEwyYytQQzluUGp4bklHUmhkR0V0Ylcxc0xXNXZaR1U5SW0xdklpQjBjbUZ1YzJadmNtMDlJblJ5WVc1emJHRjBaU2d6TURVME5pNDVMREFwSWo0OGRYTmxJR1JoZEdFdFl6MGlNamtpSUhoc2FXNXJPbWh5WldZOUlpTk5TbGd0TVRZdFZFVllMVTR0TWpraUx6NDhMMmMrUEdjZ1pHRjBZUzF0Yld3dGJtOWtaVDBpYlhOMVlpSWdkSEpoYm5ObWIzSnRQU0owY21GdWMyeGhkR1VvTXpBNU16VXVPU3d3S1NJK1BHY2daR0YwWVMxdGJXd3RibTlrWlQwaWJXa2lQangxYzJVZ1pHRjBZUzFqUFNJeFJEUTFSQ0lnZUd4cGJtczZhSEpsWmowaUkwMUtXQzB4TmkxVVJWZ3RTUzB4UkRRMVJDSXZQand2Wno0OFp5QmtZWFJoTFcxdGJDMXViMlJsUFNKVVpWaEJkRzl0SWlCMGNtRnVjMlp2Y20wOUluUnlZVzV6YkdGMFpTZzFNellzTFRFMU1Da2djMk5oYkdVb01DNDNNRGNwSWlCa1lYUmhMVzFxZUMxMFpYaGpiR0Z6Y3owaVQxSkVJajQ4WnlCa1lYUmhMVzF0YkMxdWIyUmxQU0p0YVNJK1BIVnpaU0JrWVhSaExXTTlJakZFTkRNMklpQjRiR2x1YXpwb2NtVm1QU0lqVFVwWUxURTJMVlJGV0MxSkxURkVORE0ySWk4K1BDOW5QanhuSUdSaGRHRXRiVzFzTFc1dlpHVTlJbTFwSWlCMGNtRnVjMlp2Y20wOUluUnlZVzV6YkdGMFpTZzNOakFzTUNraVBqeDFjMlVnWkdGMFlTMWpQU0l4UkRRME55SWdlR3hwYm1zNmFISmxaajBpSTAxS1dDMHhOaTFVUlZndFNTMHhSRFEwTnlJdlBqd3ZaejQ4TDJjK1BDOW5QanhuSUdSaGRHRXRiVzFzTFc1dlpHVTlJbTF2SWlCMGNtRnVjMlp2Y20wOUluUnlZVzV6YkdGMFpTZ3pNalUxTnk0eExEQXBJajQ4ZFhObElHUmhkR0V0WXowaU1qZ2lJSGhzYVc1ck9taHlaV1k5SWlOTlNsZ3RNVFl0VkVWWUxVNHRNamdpTHo0OEwyYytQR2NnWkdGMFlTMXRiV3d0Ym05a1pUMGliWE4xWWlJZ2RISmhibk5tYjNKdFBTSjBjbUZ1YzJ4aGRHVW9Nekk1TkRZdU1Td3dLU0krUEdjZ1pHRjBZUzF0Yld3dGJtOWtaVDBpYldraVBqeDFjMlVnWkdGMFlTMWpQU0l4UkRRMk15SWdlR3hwYm1zNmFISmxaajBpSTAxS1dDMHhOaTFVUlZndFNTMHhSRFEyTXlJdlBqd3ZaejQ4WnlCa1lYUmhMVzF0YkMxdWIyUmxQU0p0YmlJZ2RISmhibk5tYjNKdFBTSjBjbUZ1YzJ4aGRHVW9OVEU0TEMweE5UQXBJSE5qWVd4bEtEQXVOekEzS1NJK1BIVnpaU0JrWVhSaExXTTlJak0zSWlCNGJHbHVhenBvY21WbVBTSWpUVXBZTFRFMkxWUkZXQzFPTFRNM0lpOCtQQzluUGp3dlp6NDhaeUJrWVhSaExXMXRiQzF1YjJSbFBTSnRieUlnZEhKaGJuTm1iM0p0UFNKMGNtRnVjMnhoZEdVb016TTROamN1Tml3d0tTSStQSFZ6WlNCa1lYUmhMV005SWpJNUlpQjRiR2x1YXpwb2NtVm1QU0lqVFVwWUxURTJMVlJGV0MxT0xUSTVJaTgrUEM5blBqeG5JR1JoZEdFdGJXMXNMVzV2WkdVOUltMXpkV0lpSUhSeVlXNXpabTl5YlQwaWRISmhibk5zWVhSbEtETTBNalUyTGpZc01Da2lQanhuSUdSaGRHRXRiVzFzTFc1dlpHVTlJbTFwSWo0OGRYTmxJR1JoZEdFdFl6MGlNVVEwTlVRaUlIaHNhVzVyT21oeVpXWTlJaU5OU2xndE1UWXRWRVZZTFVrdE1VUTBOVVFpTHo0OEwyYytQR2NnWkdGMFlTMXRiV3d0Ym05a1pUMGlWR1ZZUVhSdmJTSWdkSEpoYm5ObWIzSnRQU0owY21GdWMyeGhkR1VvTlRNMkxDMHhOVEFwSUhOallXeGxLREF1TnpBM0tTSWdaR0YwWVMxdGFuZ3RkR1Y0WTJ4aGMzTTlJazlTUkNJK1BHY2daR0YwWVMxdGJXd3RibTlrWlQwaWJXa2lQangxYzJVZ1pHRjBZUzFqUFNJeFJEUTBOeUlnZUd4cGJtczZhSEpsWmowaUkwMUtXQzB4TmkxVVJWZ3RTUzB4UkRRME55SXZQand2Wno0OFp5QmtZWFJoTFcxdGJDMXViMlJsUFNKdGFTSWdkSEpoYm5ObWIzSnRQU0owY21GdWMyeGhkR1VvTnpBMExEQXBJajQ4ZFhObElHUmhkR0V0WXowaU1VUTBNellpSUhoc2FXNXJPbWh5WldZOUlpTk5TbGd0TVRZdFZFVllMVWt0TVVRME16WWlMejQ4TDJjK1BDOW5Qand2Wno0OFp5QmtZWFJoTFcxdGJDMXViMlJsUFNKdGJ5SWdkSEpoYm5ObWIzSnRQU0owY21GdWMyeGhkR1VvTXpVNE56Y3VPQ3d3S1NJK1BIVnpaU0JrWVhSaExXTTlJakk0SWlCNGJHbHVhenBvY21WbVBTSWpUVXBZTFRFMkxWUkZXQzFPTFRJNElpOCtQQzluUGp4bklHUmhkR0V0Ylcxc0xXNXZaR1U5SW0xemRXSWlJSFJ5WVc1elptOXliVDBpZEhKaGJuTnNZWFJsS0RNMk1qWTJMamdzTUNraVBqeG5JR1JoZEdFdGJXMXNMVzV2WkdVOUltMXBJajQ4ZFhObElHUmhkR0V0WXowaU1VUTBOak1pSUhoc2FXNXJPbWh5WldZOUlpTk5TbGd0TVRZdFZFVllMVWt0TVVRME5qTWlMejQ4TDJjK1BHY2daR0YwWVMxdGJXd3RibTlrWlQwaWJXNGlJSFJ5WVc1elptOXliVDBpZEhKaGJuTnNZWFJsS0RVeE9Dd3RNVFV3S1NCelkyRnNaU2d3TGpjd055a2lQangxYzJVZ1pHRjBZUzFqUFNJek5DSWdlR3hwYm1zNmFISmxaajBpSTAxS1dDMHhOaTFVUlZndFRpMHpOQ0l2UGp3dlp6NDhMMmMrUEdjZ1pHRjBZUzF0Yld3dGJtOWtaVDBpYlc4aUlIUnlZVzV6Wm05eWJUMGlkSEpoYm5Oc1lYUmxLRE0zTVRnNExqUXNNQ2tpUGp4MWMyVWdaR0YwWVMxalBTSXlPU0lnZUd4cGJtczZhSEpsWmowaUkwMUtXQzB4TmkxVVJWZ3RUaTB5T1NJdlBqd3ZaejQ4WnlCa1lYUmhMVzF0YkMxdWIyUmxQU0p0YzNWaUlpQjBjbUZ1YzJadmNtMDlJblJ5WVc1emJHRjBaU2d6TnpVM055NDBMREFwSWo0OFp5QmtZWFJoTFcxdGJDMXViMlJsUFNKdGFTSStQSFZ6WlNCa1lYUmhMV005SWpGRU5EVkVJaUI0YkdsdWF6cG9jbVZtUFNJalRVcFlMVEUyTFZSRldDMUpMVEZFTkRWRUlpOCtQQzluUGp4bklHUmhkR0V0Ylcxc0xXNXZaR1U5SWxSbFdFRjBiMjBpSUhSeVlXNXpabTl5YlQwaWRISmhibk5zWVhSbEtEVXpOaXd0TVRVd0tTQnpZMkZzWlNnd0xqY3dOeWtpSUdSaGRHRXRiV3A0TFhSbGVHTnNZWE56UFNKUFVrUWlQanhuSUdSaGRHRXRiVzFzTFc1dlpHVTlJbTFwSWo0OGRYTmxJR1JoZEdFdFl6MGlNVVEwTkRjaUlIaHNhVzVyT21oeVpXWTlJaU5OU2xndE1UWXRWRVZZTFVrdE1VUTBORGNpTHo0OEwyYytQR2NnWkdGMFlTMXRiV3d0Ym05a1pUMGliV2tpSUhSeVlXNXpabTl5YlQwaWRISmhibk5zWVhSbEtEY3dOQ3d3S1NJK1BIVnpaU0JrWVhSaExXTTlJakZFTkRNMklpQjRiR2x1YXpwb2NtVm1QU0lqVFVwWUxURTJMVlJGV0MxSkxURkVORE0ySWk4K1BDOW5Qand2Wno0OEwyYytQR2NnWkdGMFlTMXRiV3d0Ym05a1pUMGliVzhpSUhSeVlXNXpabTl5YlQwaWRISmhibk5zWVhSbEtETTVNVGs0TGpZc01Da2lQangxYzJVZ1pHRjBZUzFqUFNJeU9DSWdlR3hwYm1zNmFISmxaajBpSTAxS1dDMHhOaTFVUlZndFRpMHlPQ0l2UGp3dlp6NDhaeUJrWVhSaExXMXRiQzF1YjJSbFBTSnRjM1ZpSWlCMGNtRnVjMlp2Y20wOUluUnlZVzV6YkdGMFpTZ3pPVFU0Tnk0MkxEQXBJajQ4WnlCa1lYUmhMVzF0YkMxdWIyUmxQU0p0YVNJK1BIVnpaU0JrWVhSaExXTTlJakZFTkRZeklpQjRiR2x1YXpwb2NtVm1QU0lqVFVwWUxURTJMVlJGV0MxSkxURkVORFl6SWk4K1BDOW5QanhuSUdSaGRHRXRiVzFzTFc1dlpHVTlJbTF1SWlCMGNtRnVjMlp2Y20wOUluUnlZVzV6YkdGMFpTZzFNVGdzTFRFMU1Da2djMk5oYkdVb01DNDNNRGNwSWo0OGRYTmxJR1JoZEdFdFl6MGlNelVpSUhoc2FXNXJPbWh5WldZOUlpTk5TbGd0TVRZdFZFVllMVTR0TXpVaUx6NDhMMmMrUEM5blBqeG5JR1JoZEdFdGJXMXNMVzV2WkdVOUltMXZJaUIwY21GdWMyWnZjbTA5SW5SeVlXNXpiR0YwWlNnME1EVXdPUzR5TERBcElqNDhkWE5sSUdSaGRHRXRZejBpTWpraUlIaHNhVzVyT21oeVpXWTlJaU5OU2xndE1UWXRWRVZZTFU0dE1qa2lMejQ4TDJjK1BDOW5Qand2Wno0OEwzTjJaejQ9IiwKCSJSZWFsVmlld1NpemVKc29uIiA6ICJ7XCJoZWlnaHRcIjozNTcuMTQyODY4MDQxOTkyMixcIndpZHRoXCI6OTE3OC41NzExNjY5OTIxODh9Igp9Cg=="/>
    </extobj>
    <extobj name="2384804F-3998-4D57-9195-F3826E402611-3">
      <extobjdata type="2384804F-3998-4D57-9195-F3826E402611" data="ewoJIkltZ1NldHRpbmdKc29uIiA6ICJ7XCJoZWlnaHRcIjozOS4yODU3MTQyODU3MTQyODUsXCJ3aWR0aFwiOjQ1OC45Mjg1NzE0Mjg1NzE0fSIsCgkiTGF0ZXgiIDogIlByKFRUQ0NUfM+ELHYszrgpID0gXFxzdW1cXGxpbWl0c193XFxzdW1cXGxpbWl0c194XFxzdW1cXGxpbWl0c195XFxzdW1cXGxpbWl0c196UHIoVFRDQ1Qsd3h5enzPhCx2LM64KSIsCgkiTGF0ZXhJbWdCYXNlNjQiIDogIlBITjJaeUI0Yld4dWN6MGlhSFIwY0RvdkwzZDNkeTUzTXk1dmNtY3ZNakF3TUM5emRtY2lJSGRwWkhSb1BTSTJNUzR3TURabGVDSWdhR1ZwWjJoMFBTSTFMakEzT1dWNElpQnliMnhsUFNKcGJXY2lJR1p2WTNWellXSnNaVDBpWm1Gc2MyVWlJSFpwWlhkQ2IzZzlJakFnTFRrMU1DQXlOamsyTkM0MklESXlORFVpSUhodGJHNXpPbmhzYVc1clBTSm9kSFJ3T2k4dmQzZDNMbmN6TG05eVp5OHhPVGs1TDNoc2FXNXJJaUJoY21saExXaHBaR1JsYmowaWRISjFaU0lnYzNSNWJHVTlJblpsY25ScFkyRnNMV0ZzYVdkdU9pQXRNaTQ1TTJWNE95QnRZWGd0ZDJsa2RHZzZJRGs0SlRzaVBqeGtaV1p6UGp4d1lYUm9JR2xrUFNKTlNsZ3RNVEE0TFZSRldDMUpMVEZFTkRReklpQmtQU0pOTWpnM0lEWXlPRkV5T0RjZ05qTTFJREl6TUNBMk16ZFJNakEySURZek55QXhPVGtnTmpNNFZERTVNaUEyTkRoUk1Ua3lJRFkwT1NBeE9UUWdOalU1VVRJd01DQTJOemtnTWpBeklEWTRNVlF6T1RjZ05qZ3pVVFU0TnlBMk9ESWdOakF3SURZNE1GRTJOalFnTmpZNUlEY3dOeUEyTXpGVU56VXhJRFV6TUZFM05URWdORFV6SURZNE5TQXpPRGxSTmpFMklETXlNU0ExTURjZ016QXpVVFV3TUNBek1ESWdOREF5SURNd01VZ3pNRGRNTWpjM0lERTRNbEV5TkRjZ05qWWdNalEzSURVNVVUSTBOeUExTlNBeU5EZ2dOVFJVTWpVMUlEVXdWREkzTWlBME9GUXpNRFVnTkRaSU16TTJVVE0wTWlBek55QXpORElnTXpWUk16UXlJREU1SURNek5TQTFVVE16TUNBd0lETXhPU0F3VVRNeE5pQXdJREk0TWlBeFZERTRNaUF5VVRFeU1DQXlJRGczSURKVU5URWdNVkV6TXlBeElETXpJREV4VVRNeklERXpJRE0ySURJMVVUUXdJRFF4SURRMElEUXpWRFkzSURRMlVUazBJRFEySURFeU55QTBPVkV4TkRFZ05USWdNVFEySURZeFVURTBPU0EyTlNBeU1UZ2dNek01VkRJNE55QTJNamhhVFRZME5TQTFOVFJSTmpRMUlEVTJOeUEyTkRNZ05UYzFWRFl6TkNBMU9UZFVOakE1SURZeE9WUTFOakFnTmpNMVVUVTFNeUEyTXpZZ05EZ3dJRFl6TjFFME5qTWdOak0zSURRME5TQTJNemRVTkRFMklEWXpObFEwTURRZ05qTTJVVE01TVNBMk16VWdNemcySURZeU4xRXpPRFFnTmpJeElETTJOeUExTlRCVU16TXlJRFF4TWxRek1UUWdNelEwVVRNeE5DQXpORElnTXprMUlETTBNa2cwTURkSU5ETXdVVFUwTWlBek5ESWdOVGt3SURNNU1sRTJNVGNnTkRFNUlEWXpNU0EwTnpGVU5qUTFJRFUxTkZvaUx6NDhjR0YwYUNCcFpEMGlUVXBZTFRFd09DMVVSVmd0U1MweFJEUTFSaUlnWkQwaVRUSXhJREk0TjFFeU1pQXlPVEFnTWpNZ01qazFWREk0SURNeE4xUXpPQ0F6TkRoVU5UTWdNemd4VkRjeklEUXhNVlE1T1NBME16TlVNVE15SURRME1sRXhOakVnTkRReUlERTRNeUEwTXpCVU1qRTBJRFF3T0ZReU1qVWdNemc0VVRJeU55QXpPRElnTWpJNElETTRNbFF5TXpZZ016ZzVVVEk0TkNBME5ERWdNelEzSURRME1VZ3pOVEJSTXprNElEUTBNU0EwTWpJZ05EQXdVVFF6TUNBek9ERWdORE13SURNMk0xRTBNekFnTXpNeklEUXhOeUF6TVRWVU16a3hJREk1TWxRek5qWWdNamc0VVRNME5pQXlPRGdnTXpNMElESTVPVlF6TWpJZ016STRVVE15TWlBek56WWdNemM0SURNNU1sRXpOVFlnTkRBMUlETTBNaUEwTURWUk1qZzJJRFF3TlNBeU16a2dNek14VVRJeU9TQXpNVFVnTWpJMElESTVPRlF4T1RBZ01UWTFVVEUxTmlBeU5TQXhOVEVnTVRaUk1UTTRJQzB4TVNBeE1EZ2dMVEV4VVRrMUlDMHhNU0E0TnlBdE5WUTNOaUEzVkRjMElERTNVVGMwSURNd0lERXhOQ0F4T0RsVU1UVTBJRE0yTmxFeE5UUWdOREExSURFeU9DQTBNRFZSTVRBM0lEUXdOU0E1TWlBek56ZFVOamdnTXpFMlZEVTNJREk0TUZFMU5TQXlOemdnTkRFZ01qYzRTREkzVVRJeElESTROQ0F5TVNBeU9EZGFJaTgrUEhCaGRHZ2dhV1E5SWsxS1dDMHhNRGd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dPQzFVUlZndFNTMHhSRFEwTnlJZ1pEMGlUVFF3SURRek4xRXlNU0EwTXpjZ01qRWdORFExVVRJeElEUTFNQ0F6TnlBMU1ERlVOekVnTmpBeVREZzRJRFkxTVZFNU15QTJOamtnTVRBeElEWTNOMGcxTmpsSU5qVTVVVFk1TVNBMk56Y2dOamszSURZM05sUTNNRFFnTmpZM1VUY3dOQ0EyTmpFZ05qZzNJRFUxTTFRMk5qZ2dORFEwVVRZMk9DQTBNemNnTmpRNUlEUXpOMUUyTkRBZ05ETTNJRFl6TnlBME16ZFVOak14SURRME1rdzJNamtnTkRRMVVUWXlPU0EwTlRFZ05qTTFJRFE1TUZRMk5ERWdOVFV4VVRZME1TQTFPRFlnTmpJNElEWXdORlExTnpNZ05qSTVVVFUyT0NBMk16QWdOVEUxSURZek1WRTBOamtnTmpNeElEUTFOeUEyTXpCVU5ETTVJRFl5TWxFME16Z2dOakl4SURNMk9DQXpORE5VTWprNElEWXdVVEk1T0NBME9DQXpPRFlnTkRaUk5ERTRJRFEySURReU55QTBOVlEwTXpZZ016WlJORE0ySURNeElEUXpNeUF5TWxFME1qa2dOQ0EwTWpRZ01VdzBNaklnTUZFME1Ua2dNQ0EwTVRVZ01GRTBNVEFnTUNBek5qTWdNVlF5TWpnZ01sRTVPU0F5SURZMElEQklORGxSTkRNZ05pQTBNeUE1VkRRMUlESTNVVFE1SURRd0lEVTFJRFEyU0RnelNEazBVVEUzTkNBME5pQXhPRGtnTlRWUk1Ua3dJRFUySURFNU1TQTFObEV4T1RZZ05Ua2dNakF4SURjMlZESTBNU0F5TXpOUk1qVTRJRE13TVNBeU5qa2dNelEwVVRNek9TQTJNVGtnTXpNNUlEWXlOVkV6TXprZ05qTXdJRE14TUNBMk16QklNamM1VVRJeE1pQTJNekFnTVRreElEWXlORkV4TkRZZ05qRTBJREV5TVNBMU9ETlVOamNnTkRZM1VUWXdJRFEwTlNBMU55QTBOREZVTkRNZ05ETTNTRFF3V2lJdlBqeHdZWFJvSUdsa1BTSk5TbGd0TVRBNExWUkZXQzFKTFRGRU5ETTJJaUJrUFNKTk5UQWdNalV5VVRVd0lETTJOeUF4TVRjZ05EY3pWREk0TmlBMk5ERlVORGt3SURjd05GRTFPREFnTnpBMElEWXpNeUEyTlROUk5qUXlJRFkwTXlBMk5EZ2dOak0yVkRZMU5pQTJNalpNTmpVM0lEWXlNMUUyTmpBZ05qSXpJRFk0TkNBMk5EbFJOamt4SURZMU5TQTJPVGtnTmpZelZEY3hOU0EyTnpsVU56STFJRFk1TUV3M05EQWdOekExU0RjME5sRTNOakFnTnpBMUlEYzJNQ0EyT1RoUk56WXdJRFk1TkNBM01qZ2dOVFl4VVRZNU1pQTBNaklnTmpreUlEUXlNVkUyT1RBZ05ERTJJRFk0TnlBME1UVlVOalk1SURReE0wZzJOVE5STmpRM0lEUXhPU0EyTkRjZ05ESXlVVFkwTnlBME1qTWdOalE0SURReU9WUTJOVEFnTkRRNVZEWTFNU0EwT0RGUk5qVXhJRFUxTWlBMk1Ua2dOakExVkRVeE1DQTJOVGxSTkRnMElEWTFPU0EwTlRRZ05qVXlWRE00TWlBMk1qaFVNams1SURVM01sUXlNallnTkRjNVVURTVOQ0EwTWpJZ01UYzFJRE0wTmxReE5UWWdNakl5VVRFMU5pQXhNRGdnTWpNeUlEVTRVVEk0TUNBeU5DQXpOVEFnTWpSUk5EUXhJREkwSURVeE1pQTVNbFEyTURZZ01qUXdVVFl4TUNBeU5UTWdOakV5SURJMU5WUTJNamdnTWpVM1VUWTBPQ0F5TlRjZ05qUTRJREkwT0ZFMk5EZ2dNalF6SURZME55QXlNemxSTmpFNElERXpNaUExTWpNZ05UVlVNekU1SUMweU1sRXlNRFlnTFRJeUlERXlPQ0ExTTFRMU1DQXlOVEphSWk4K1BIQmhkR2dnYVdROUlrMUtXQzB4TURndFZFVllMVTR0TjBNaUlHUTlJazB4TXprZ0xUSTBPVWd4TXpkUk1USTFJQzB5TkRrZ01URTVJQzB5TXpWV01qVXhUREV5TUNBM016ZFJNVE13SURjMU1DQXhNemtnTnpVd1VURTFNaUEzTlRBZ01UVTVJRGN6TlZZdE1qTTFVVEUxTVNBdE1qUTVJREUwTVNBdE1qUTVTREV6T1ZvaUx6NDhjR0YwYUNCcFpEMGlUVXBZTFRFd09DMVVSVmd0U1MweFJEY3dSaUlnWkQwaVRUTTVJREk0TkZFeE9DQXlPRFFnTVRnZ01qazBVVEU0SURNd01TQTBOU0F6TXpoVU9Ua2dNems0VVRFek5DQTBNalVnTVRZMElEUXlPVkV4TnpBZ05ETXhJRE16TWlBME16RlJORGt5SURRek1TQTBPVGNnTkRJNVVUVXhOeUEwTWpRZ05URTNJRFF3TWxFMU1UY2dNemc0SURVd09DQXpOelpVTkRnMUlETTJNRkUwTnprZ016VTRJRE00T1NBek5UaFVNams1SURNMU5sRXlPVGdnTXpVMUlESTRNeUF5TnpSVU1qVXhJREV3T1ZReU16TWdNakJSTWpJNElEVWdNakUxSUMwMFZERTROaUF0TVROUk1UVXpJQzB4TXlBeE5UTWdNakJXTXpCTU1qQXpJREU1TWxFeU1UUWdNakk0SURJeU55QXlOekpVTWpRNElETXpOa3d5TlRRZ016VTNVVEkxTkNBek5UZ2dNakE0SURNMU9GRXlNRFlnTXpVNElERTVOeUF6TlRoVU1UZ3pJRE0xT1ZFeE1EVWdNelU1SURZeElESTVOVkUxTmlBeU9EY2dOVE1nTWpnMlZETTVJREk0TkZvaUx6NDhjR0YwYUNCcFpEMGlUVXBZTFRFd09D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Fd09DMVVSVmd0U1MweFJEUTJNeUlnWkQwaVRURTNNeUF6T0RCUk1UY3pJRFF3TlNBeE5UUWdOREExVVRFek1DQTBNRFVnTVRBMElETTNObFEyTVNBeU9EZFJOakFnTWpnMklEVTVJREk0TkZRMU9DQXlPREZVTlRZZ01qYzVWRFV6SURJM09GUTBPU0F5TnpoVU5ERWdNamM0U0RJM1VUSXhJREk0TkNBeU1TQXlPRGRSTWpFZ01qazBJREk1SURNeE5sUTFNeUF6TmpoVU9UY2dOREU1VkRFMk1DQTBOREZSTWpBeUlEUTBNU0F5TWpVZ05ERTNWREkwT1NBek5qRlJNalE1SURNME5DQXlORFlnTXpNMVVUSTBOaUF6TWprZ01qTXhJREk1TVZReU1EQWdNakF5VkRFNE1pQXhNVE5STVRneUlEZzJJREU0TnlBMk9WRXlNREFnTWpZZ01qVXdJREkyVVRJNE55QXlOaUF6TVRrZ05qQlVNelk1SURFek9WUXpPVGdnTWpJeVZEUXdPU0F5TnpkUk5EQTVJRE13TUNBME1ERWdNekUzVkRNNE15QXpORE5VTXpZMUlETTJNVlF6TlRjZ016Z3pVVE0xTnlBME1EVWdNemMySURReU5GUTBNVGNnTkRRelVUUXpOaUEwTkRNZ05EVXhJRFF5TlZRME5qY2dNelkzVVRRMk55QXpOREFnTkRVMUlESTRORlEwTVRnZ01UVTVWRE0wTnlBME1GUXlOREVnTFRFeFVURTNOeUF0TVRFZ01UTTVJREl5VVRFd01pQTFOQ0F4TURJZ01URTNVVEV3TWlBeE5EZ2dNVEV3SURFNE1WUXhOVEVnTWprNFVURTNNeUF6TmpJZ01UY3pJRE00TUZvaUx6NDhjR0YwYUNCcFpEMGlUVXBZTFRFd09D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1UQTR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VEE0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VRBNExWUkZXQzFNVHkweU1qRXhJaUJrUFNKTk5qQWdPVFE0VVRZeklEazFNQ0EyTmpVZ09UVXdTREV5TmpkTU1UTXlOU0E0TVRWUk1UTTROQ0EyTnpjZ01UTTRPQ0EyTmpsSU1UTTBPRXd4TXpReElEWTRNMUV4TXpJd0lEY3lOQ0F4TWpnMUlEYzJNVkV4TWpNMUlEZ3dPU0F4TVRjMElEZ3pPRlF4TURNeklEZzRNVlE0T0RJZ09EazRWRFk1T1NBNU1ESklOVGMwU0RVME0wZ3lOVEZNTWpVNUlEZzVNVkUzTWpJZ01qVTRJRGN5TkNBeU5USlJOekkxSURJMU1DQTNNalFnTWpRMlVUY3lNU0F5TkRNZ05EWXdJQzAxTmt3eE9UWWdMVE0xTmxFeE9UWWdMVE0xTnlBME1EY2dMVE0xTjFFME5Ua2dMVE0xTnlBMU5EZ2dMVE0xTjFRMk56WWdMVE0xT0ZFNE1USWdMVE0xT0NBNE9UWWdMVE0xTTFReE1EWXpJQzB6TXpKVU1USXdOQ0F0TWpnelZERXpNRGNnTFRFNU5sRXhNekk0SUMweE56QWdNVE0wT0NBdE1USTBTREV6T0RoUk1UTTRPQ0F0TVRJMUlERXpPREVnTFRFME5WUXhNelUySUMweU1UQlVNVE15TlNBdE1qazBUREV5TmpjZ0xUUTBPVXcyTmpZZ0xUUTFNRkUyTkNBdE5EVXdJRFl4SUMwME5EaFJOVFVnTFRRME5pQTFOU0F0TkRNNVVUVTFJQzAwTXpjZ05UY2dMVFF6TTB3MU9UQWdNVGMzVVRVNU1DQXhOemdnTlRVM0lESXlNbFEwTlRJZ016WTJWRE15TWlBMU5EUk1OVFlnT1RBNVREVTFJRGt5TkZFMU5TQTVORFVnTmpBZ09UUTRXaUl2UGp4d1lYUm9JR2xrUFNKTlNsZ3RNVEE0TFZSRldDMUpMVEZFTkRZMElpQmtQU0pOTlRnd0lETTROVkUxT0RBZ05EQTJJRFU1T1NBME1qUlVOalF4SURRME0xRTJOVGtnTkRReklEWTNOQ0EwTWpWVU5qa3dJRE0yT0ZFMk9UQWdNek01SURZM01TQXlOVE5STmpVMklERTVOeUEyTkRRZ01UWXhWRFl3T1NBNE1GUTFOVFFnTVRKVU5EZ3lJQzB4TVZFME16Z2dMVEV4SURRd05DQTFWRE0xTlNBME9GRXpOVFFnTkRjZ016VXlJRFEwVVRNeE1TQXRNVEVnTWpVeUlDMHhNVkV5TWpZZ0xURXhJREl3TWlBdE5WUXhOVFVnTVRSVU1URTRJRFV6VkRFd05DQXhNVFpSTVRBMElERTNNQ0F4TXpnZ01qWXlWREUzTXlBek56bFJNVGN6SURNNE1DQXhOek1nTXpneFVURTNNeUF6T1RBZ01UY3pJRE01TTFReE5qa2dOREF3VkRFMU9DQTBNRFJJTVRVMFVURXpNU0EwTURRZ01URXlJRE00TlZRNE1pQXpORFJVTmpVZ016QXlWRFUzSURJNE1GRTFOU0F5TnpnZ05ERWdNamM0U0RJM1VUSXhJREk0TkNBeU1TQXlPRGRSTWpFZ01qa3pJREk1SURNeE5WUTFNaUF6TmpaVU9UWWdOREU0VkRFMk1TQTBOREZSTWpBMElEUTBNU0F5TWpjZ05ERTJWREkxTUNBek5UaFJNalV3SURNME1DQXlNVGNnTWpVd1ZERTROQ0F4TVRGUk1UZzBJRFkxSURJd05TQTBObFF5TlRnZ01qWlJNekF4SURJMklETXpOQ0E0TjB3ek16a2dPVFpXTVRFNVVUTXpPU0F4TWpJZ016TTVJREV5T0ZRek5EQWdNVE0yVkRNME1TQXhORE5VTXpReUlERTFNbFF6TkRVZ01UWTFWRE0wT0NBeE9ESlVNelUwSURJd05sUXpOaklnTWpNNFZETTNNeUF5T0RGUk5EQXlJRE01TlNBME1EWWdOREEwVVRReE9TQTBNekVnTkRRNUlEUXpNVkUwTmpnZ05ETXhJRFEzTlNBME1qRlVORGd6SURRd01sRTBPRE1nTXpnNUlEUTFOQ0F5TnpSVU5ESXlJREUwTWxFME1qQWdNVE14SURReU1DQXhNRGRXTVRBd1VUUXlNQ0E0TlNBME1qTWdOekZVTkRReUlEUXlWRFE0TnlBeU5sRTFOVGdnTWpZZ05qQXdJREUwT0ZFMk1Ea2dNVGN4SURZeU1DQXlNVE5VTmpNeUlESTNNMUUyTXpJZ016QTJJRFl4T1NBek1qVlVOVGt6SURNMU4xUTFPREFnTXpnMVdpSXZQanh3WVhSb0lHbGtQU0pOU2xndE1UQTR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EV3T0MxVVJWZ3RTUzB4UkRRMk5pSWdaRDBpVFRJeElESTROMUV5TVNBek1ERWdNellnTXpNMVZEZzBJRFF3TmxReE5UZ2dORFF5VVRFNU9TQTBORElnTWpJMElEUXhPVlF5TlRBZ016VTFVVEkwT0NBek16WWdNalEzSURNek5GRXlORGNnTXpNeElESXpNU0F5T0RoVU1UazRJREU1TVZReE9ESWdNVEExVVRFNE1pQTJNaUF4T1RZZ05EVlVNak00SURJM1VUSTJNU0F5TnlBeU9ERWdNemhVTXpFeUlEWXhWRE16T1NBNU5GRXpNemtnT1RVZ016UTBJREV4TkZRek5UZ2dNVGN6VkRNM055QXlORGRSTkRFMUlETTVOeUEwTVRrZ05EQTBVVFF6TWlBME16RWdORFl5SURRek1WRTBOelVnTkRNeElEUTRNeUEwTWpSVU5EazBJRFF4TWxRME9UWWdOREF6VVRRNU5pQXpPVEFnTkRRM0lERTVNMVF6T1RFZ0xUSXpVVE0yTXlBdE1UQTJJREk1TkNBdE1UVTFWREUxTmlBdE1qQTFVVEV4TVNBdE1qQTFJRGMzSUMweE9ETlVORE1nTFRFeE4xRTBNeUF0T1RVZ05UQWdMVGd3VkRZNUlDMDFPRlE0T1NBdE5EaFVNVEEySUMwME5WRXhOVEFnTFRRMUlERTFNQ0F0T0RkUk1UVXdJQzB4TURjZ01UTTRJQzB4TWpKVU1URTFJQzB4TkRKVU1UQXlJQzB4TkRkTU9Ua2dMVEUwT0ZFeE1ERWdMVEUxTXlBeE1UZ2dMVEUyTUZReE5USWdMVEUyTjBneE5qQlJNVGMzSUMweE5qY2dNVGcySUMweE5qVlJNakU1SUMweE5UWWdNalEzSUMweE1qZFVNamt3SUMwMk5WUXpNVE1nTFRsVU16SXhJREl4VERNeE5TQXhOMUV6TURrZ01UTWdNamsySURaVU1qY3dJQzAyVVRJMU1DQXRNVEVnTWpNeElDMHhNVkV4T0RVZ0xURXhJREUxTUNBeE1WUXhNRFFnT0RKUk1UQXpJRGc1SURFd015QXhNVE5STVRBeklERTNNQ0F4TXpnZ01qWXlWREUzTXlBek56bFJNVGN6SURNNE1DQXhOek1nTXpneFVURTNNeUF6T1RBZ01UY3pJRE01TTFReE5qa2dOREF3VkRFMU9DQTBNRFJJTVRVMFVURXpNU0EwTURRZ01URXlJRE00TlZRNE1pQXpORFJVTmpVZ016QXlWRFUzSURJNE1GRTFOU0F5TnpnZ05ERWdNamM0U0RJM1VUSXhJREk0TkNBeU1TQXlPRGRhSWk4K1BIQmhkR2dnYVdROUlrMUtXQzB4TURn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NeUlnZUd4cGJtczZhSEpsWmowaUkwMUtXQzB4TURndFZFVllMVWt0TVVRME5ETWlMejQ4TDJjK1BHY2daR0YwWVMxdGJXd3RibTlrWlQwaWJXa2lJSFJ5WVc1elptOXliVDBpZEhKaGJuTnNZWFJsS0RjMU1Td3dLU0krUEhWelpTQmtZWFJoTFdNOUlqRkVORFZHSWlCNGJHbHVhenBvY21WbVBTSWpUVXBZTFRFd09DMVVSVmd0U1MweFJEUTFSaUl2UGp3dlp6NDhaeUJrWVhSaExXMXRiQzF1YjJSbFBTSnRieUlnZEhKaGJuTm1iM0p0UFNKMGNtRnVjMnhoZEdVb01USXdNaXd3S1NJK1BIVnpaU0JrWVhSaExXTTlJakk0SWlCNGJHbHVhenBvY21WbVBTSWpUVXBZTFRFd09DMVVSVmd0VGkweU9DSXZQand2Wno0OFp5QmtZWFJoTFcxdGJDMXViMlJsUFNKdGFTSWdkSEpoYm5ObWIzSnRQU0owY21GdWMyeGhkR1VvTVRVNU1Td3dLU0krUEhWelpTQmtZWFJoTFdNOUlqRkVORFEzSWlCNGJHbHVhenBvY21WbVBTSWpUVXBZTFRFd09DMVVSVmd0U1MweFJEUTBOeUl2UGp3dlp6NDhaeUJrWVhSaExXMXRiQzF1YjJSbFBTSnRhU0lnZEhKaGJuTm1iM0p0UFNKMGNtRnVjMnhoZEdVb01qSTVOU3d3S1NJK1BIVnpaU0JrWVhSaExXTTlJakZFTkRRM0lpQjRiR2x1YXpwb2NtVm1QU0lqVFVwWUxURXdPQzFVUlZndFNTMHhSRFEwTnlJdlBqd3ZaejQ4WnlCa1lYUmhMVzF0YkMxdWIyUmxQU0p0YVNJZ2RISmhibk5tYjNKdFBTSjBjbUZ1YzJ4aGRHVW9Nams1T1N3d0tTSStQSFZ6WlNCa1lYUmhMV005SWpGRU5ETTJJaUI0YkdsdWF6cG9jbVZtUFNJalRVcFlMVEV3T0MxVVJWZ3RTUzB4UkRRek5pSXZQand2Wno0OFp5QmtZWFJoTFcxdGJDMXViMlJsUFNKdGFTSWdkSEpoYm5ObWIzSnRQU0owY21GdWMyeGhkR1VvTXpjMU9Td3dLU0krUEhWelpTQmtZWFJoTFdNOUlqRkVORE0ySWlCNGJHbHVhenBvY21WbVBTSWpUVXBZTFRFd09DMVVSVmd0U1MweFJEUXpOaUl2UGp3dlp6NDhaeUJrWVhSaExXMXRiQzF1YjJSbFBTSnRhU0lnZEhKaGJuTm1iM0p0UFNKMGNtRnVjMnhoZEdVb05EVXhPU3d3S1NJK1BIVnpaU0JrWVhSaExXTTlJakZFTkRRM0lpQjRiR2x1YXpwb2NtVm1QU0lqVFVwWUxURXdPQzFVUlZndFNTMHhSRFEwTnlJdlBqd3ZaejQ4WnlCa1lYUmhMVzF0YkMxdWIyUmxQU0pVWlZoQmRHOXRJaUJrWVhSaExXMXFlQzEwWlhoamJHRnpjejBpVDFKRUlpQjBjbUZ1YzJadmNtMDlJblJ5WVc1emJHRjBaU2cxTWpJekxEQXBJajQ4WnlCa1lYUmhMVzF0YkMxdWIyUmxQU0p0YnlJZ2RISmhibk5tYjNKdFBTSjBjbUZ1YzJ4aGRHVW9NQ0F0TUM0MUtTSStQSFZ6WlNCa1lYUmhMV005SWpkRElpQjRiR2x1YXpwb2NtVm1QU0lqVFVwWUxURXdPQzFVUlZndFRpMDNReUl2UGp3dlp6NDhMMmMrUEdjZ1pHRjBZUzF0Yld3dGJtOWtaVDBpYldraUlIUnlZVzV6Wm05eWJUMGlkSEpoYm5Oc1lYUmxLRFUxTURFc01Da2lQangxYzJVZ1pHRjBZUzFqUFNJeFJEY3dSaUlnZUd4cGJtczZhSEpsWmowaUkwMUtXQzB4TURndFZFVllMVWt0TVVRM01FWWlMejQ4TDJjK1BHY2daR0YwWVMxdGJXd3RibTlrWlQwaWJXOGlJSFJ5WVc1elptOXliVDBpZEhKaGJuTnNZWFJsS0RZd01UZ3NNQ2tpUGp4MWMyVWdaR0YwWVMxalBTSXlReUlnZUd4cGJtczZhSEpsWmowaUkwMUtXQzB4TURndFZFVllMVTR0TWtNaUx6NDhMMmMrUEdjZ1pHRjBZUzF0Yld3dGJtOWtaVDBpYldraUlIUnlZVzV6Wm05eWJUMGlkSEpoYm5Oc1lYUmxLRFkwTmpJdU55d3dLU0krUEhWelpTQmtZWFJoTFdNOUlqRkVORFl6SWlCNGJHbHVhenBvY21WbVBTSWpUVXBZTFRFd09DMVVSVmd0U1MweFJEUTJNeUl2UGp3dlp6NDhaeUJrWVhSaExXMXRiQzF1YjJSbFBTSnRieUlnZEhKaGJuTm1iM0p0UFNKMGNtRnVjMnhoZEdVb05qazBOeTQzTERBcElqNDhkWE5sSUdSaGRHRXRZejBpTWtNaUlIaHNhVzVyT21oeVpXWTlJaU5OU2xndE1UQTRMVlJGV0MxT0xUSkRJaTgrUEM5blBqeG5JR1JoZEdFdGJXMXNMVzV2WkdVOUltMXBJaUIwY21GdWMyWnZjbTA5SW5SeVlXNXpiR0YwWlNnM016a3lMak1zTUNraVBqeDFjMlVnWkdGMFlTMWpQU0l4UkRjd015SWdlR3hwYm1zNmFISmxaajBpSTAxS1dDMHhNRGd0VkVWWUxVa3RNVVEzTURNaUx6NDhMMmMrUEdjZ1pHRjBZUzF0Yld3dGJtOWtaVDBpYlc4aUlIUnlZVzV6Wm05eWJUMGlkSEpoYm5Oc1lYUmxLRGM0TmpFdU15d3dLU0krUEhWelpTQmtZWFJoTFdNOUlqSTVJaUI0YkdsdWF6cG9jbVZtUFNJalRVcFlMVEV3T0MxVVJWZ3RUaTB5T1NJdlBqd3ZaejQ4WnlCa1lYUmhMVzF0YkMxdWIyUmxQU0p0YnlJZ2RISmhibk5tYjNKdFBTSjBjbUZ1YzJ4aGRHVW9PRFV5T0M0eExEQXBJajQ4ZFhObElHUmhkR0V0WXowaU0wUWlJSGhzYVc1ck9taHlaV1k5SWlOTlNsZ3RNVEE0TFZSRldDMU9MVE5FSWk4K1BDOW5QanhuSUdSaGRHRXRiVzFzTFc1dlpHVTlJbTExYm1SbGNpSWdkSEpoYm5ObWIzSnRQU0owY21GdWMyeGhkR1VvT1RVNE15NDVMREFwSWo0OFp5QmtZWFJoTFcxdGJDMXViMlJsUFNKdGJ5SStQSFZ6WlNCa1lYUmhMV005SWpJeU1URWlJSGhzYVc1ck9taHlaV1k5SWlOTlNsZ3RNVEE0TFZSRldDMU1UeTB5TWpFeElpOCtQQzluUGp4bklHUmhkR0V0Ylcxc0xXNXZaR1U5SW0xcElpQjBjbUZ1YzJadmNtMDlJblJ5WVc1emJHRjBaU2cwTmpndU9Td3RNVEExTUNrZ2MyTmhiR1VvTUM0M01EY3BJajQ4ZFhObElHUmhkR0V0WXowaU1VUTBOalFpSUhoc2FXNXJPbWh5WldZOUlpTk5TbGd0TVRBNExWUkZXQzFKTFRGRU5EWTBJaTgrUEM5blBqd3ZaejQ4WnlCa1lYUmhMVzF0YkMxdWIyUmxQU0p0ZFc1a1pYSWlJSFJ5WVc1elptOXliVDBpZEhKaGJuTnNZWFJsS0RFeE1UazBMallzTUNraVBqeG5JR1JoZEdFdGJXMXNMVzV2WkdVOUltMXZJajQ4ZFhObElHUmhkR0V0WXowaU1qSXhNU0lnZUd4cGJtczZhSEpsWmowaUkwMUtXQzB4TURndFZFVllMVXhQTFRJeU1URWlMejQ4TDJjK1BHY2daR0YwWVMxdGJXd3RibTlrWlQwaWJXa2lJSFJ5WVc1elptOXliVDBpZEhKaGJuTnNZWFJsS0RVeE9TNDRMQzB4TURVd0tTQnpZMkZzWlNnd0xqY3dOeWtpUGp4MWMyVWdaR0YwWVMxalBTSXhSRFEyTlNJZ2VHeHBibXM2YUhKbFpqMGlJMDFLV0MweE1EZ3RWRVZZTFVrdE1VUTBOalVpTHo0OEwyYytQQzluUGp4bklHUmhkR0V0Ylcxc0xXNXZaR1U5SW0xMWJtUmxjaUlnZEhKaGJuTm1iM0p0UFNKMGNtRnVjMnhoZEdVb01USTRNRFV1TWl3d0tTSStQR2NnWkdGMFlTMXRiV3d0Ym05a1pUMGliVzhpUGp4MWMyVWdaR0YwWVMxalBTSXlNakV4SWlCNGJHbHVhenBvY21WbVBTSWpUVXBZTFRFd09DMVVSVmd0VEU4dE1qSXhNU0l2UGp3dlp6NDhaeUJrWVhSaExXMXRiQzF1YjJSbFBTSnRhU0lnZEhKaGJuTm1iM0p0UFNKMGNtRnVjMnhoZEdVb05UUTRMamdzTFRFd05UQXBJSE5qWVd4bEtEQXVOekEzS1NJK1BIVnpaU0JrWVhSaExXTTlJakZFTkRZMklpQjRiR2x1YXpwb2NtVm1QU0lqVFVwWUxURXdPQzFVUlZndFNTMHhSRFEyTmlJdlBqd3ZaejQ4TDJjK1BHY2daR0YwWVMxdGJXd3RibTlrWlQwaWJYVnVaR1Z5SWlCMGNtRnVjMlp2Y20wOUluUnlZVzV6YkdGMFpTZ3hORFF4TlM0NUxEQXBJajQ4WnlCa1lYUmhMVzF0YkMxdWIyUmxQU0p0YnlJK1BIVnpaU0JrWVhSaExXTTlJakl5TVRFaUlIaHNhVzVyT21oeVpXWTlJaU5OU2xndE1UQTRMVlJGV0MxTVR5MHlNakV4SWk4K1BDOW5QanhuSUdSaGRHRXRiVzFzTFc1dlpHVTlJbTFwSWlCMGNtRnVjMlp2Y20wOUluUnlZVzV6YkdGMFpTZzFOVGN1Tml3dE1UQTFNQ2tnYzJOaGJHVW9NQzQzTURjcElqNDhkWE5sSUdSaGRHRXRZejBpTVVRME5qY2lJSGhzYVc1ck9taHlaV1k5SWlOTlNsZ3RNVEE0TFZSRldDMUpMVEZFTkRZM0lpOCtQQzluUGp3dlp6NDhaeUJrWVhSaExXMXRiQzF1YjJSbFBTSnRhU0lnZEhKaGJuTm1iM0p0UFNKMGNtRnVjMnhoZEdVb01UWXdNall1Tml3d0tTSStQSFZ6WlNCa1lYUmhMV005SWpGRU5EUXpJaUI0YkdsdWF6cG9jbVZtUFNJalRVcFlMVEV3T0MxVVJWZ3RTUzB4UkRRME15SXZQand2Wno0OFp5QmtZWFJoTFcxdGJDMXViMlJsUFNKdGFTSWdkSEpoYm5ObWIzSnRQU0owY21GdWMyeGhkR1VvTVRZM056Y3VOaXd3S1NJK1BIVnpaU0JrWVhSaExXTTlJakZFTkRWR0lpQjRiR2x1YXpwb2NtVm1QU0lqVFVwWUxURXdPQzFVUlZndFNTMHhSRFExUmlJdlBqd3ZaejQ4WnlCa1lYUmhMVzF0YkMxdWIyUmxQU0p0YnlJZ2RISmhibk5tYjNKdFBTSjBjbUZ1YzJ4aGRHVW9NVGN5TWpndU5pd3dLU0krUEhWelpTQmtZWFJoTFdNOUlqSTRJaUI0YkdsdWF6cG9jbVZtUFNJalRVcFlMVEV3T0MxVVJWZ3RUaTB5T0NJdlBqd3ZaejQ4WnlCa1lYUmhMVzF0YkMxdWIyUmxQU0p0YVNJZ2RISmhibk5tYjNKdFBTSjBjbUZ1YzJ4aGRHVW9NVGMyTVRjdU5pd3dLU0krUEhWelpTQmtZWFJoTFdNOUlqRkVORFEzSWlCNGJHbHVhenBvY21WbVBTSWpUVXBZTFRFd09DMVVSVmd0U1MweFJEUTBOeUl2UGp3dlp6NDhaeUJrWVhSaExXMXRiQzF1YjJSbFBTSnRhU0lnZEhKaGJuTm1iM0p0UFNKMGNtRnVjMnhoZEdVb01UZ3pNakV1Tml3d0tTSStQSFZ6WlNCa1lYUmhMV005SWpGRU5EUTNJaUI0YkdsdWF6cG9jbVZtUFNJalRVcFlMVEV3T0MxVVJWZ3RTUzB4UkRRME55SXZQand2Wno0OFp5QmtZWFJoTFcxdGJDMXViMlJsUFNKdGFTSWdkSEpoYm5ObWIzSnRQU0owY21GdWMyeGhkR1VvTVRrd01qVXVOaXd3S1NJK1BIVnpaU0JrWVhSaExXTTlJakZFTkRNMklpQjRiR2x1YXpwb2NtVm1QU0lqVFVwWUxURXdPQzFVUlZndFNTMHhSRFF6TmlJdlBqd3ZaejQ4WnlCa1lYUmhMVzF0YkMxdWIyUmxQU0p0YVNJZ2RISmhibk5tYjNKdFBTSjBjbUZ1YzJ4aGRHVW9NVGszT0RVdU5pd3dLU0krUEhWelpTQmtZWFJoTFdNOUlqRkVORE0ySWlCNGJHbHVhenBvY21WbVBTSWpUVXBZTFRFd09DMVVSVmd0U1MweFJEUXpOaUl2UGp3dlp6NDhaeUJrWVhSaExXMXRiQzF1YjJSbFBTSnRhU0lnZEhKaGJuTm1iM0p0UFNKMGNtRnVjMnhoZEdVb01qQTFORFV1Tml3d0tTSStQSFZ6WlNCa1lYUmhMV005SWpGRU5EUTNJaUI0YkdsdWF6cG9jbVZtUFNJalRVcFlMVEV3T0MxVVJWZ3RTUzB4UkRRME55SXZQand2Wno0OFp5QmtZWFJoTFcxdGJDMXViMlJsUFNKdGJ5SWdkSEpoYm5ObWIzSnRQU0owY21GdWMyeGhkR1VvTWpFeU5Ea3VOaXd3S1NJK1BIVnpaU0JrWVhSaExXTTlJakpESWlCNGJHbHVhenBvY21WbVBTSWpUVXBZTFRFd09DMVVSVmd0VGkweVF5SXZQand2Wno0OFp5QmtZWFJoTFcxdGJDMXViMlJsUFNKdGFTSWdkSEpoYm5ObWIzSnRQU0owY21GdWMyeGhkR1VvTWpFMk9UUXVNaXd3S1NJK1BIVnpaU0JrWVhSaExXTTlJakZFTkRZMElpQjRiR2x1YXpwb2NtVm1QU0lqVFVwWUxURXdPQzFVUlZndFNTMHhSRFEyTkNJdlBqd3ZaejQ4WnlCa1lYUmhMVzF0YkMxdWIyUmxQU0p0YVNJZ2RISmhibk5tYjNKdFBTSjBjbUZ1YzJ4aGRHVW9NakkwTVRBdU1pd3dLU0krUEhWelpTQmtZWFJoTFdNOUlqRkVORFkxSWlCNGJHbHVhenBvY21WbVBTSWpUVXBZTFRFd09DMVVSVmd0U1MweFJEUTJOU0l2UGp3dlp6NDhaeUJrWVhSaExXMXRiQzF1YjJSbFBTSnRhU0lnZEhKaGJuTm1iM0p0UFNKMGNtRnVjMnhoZEdVb01qSTVPREl1TWl3d0tTSStQSFZ6WlNCa1lYUmhMV005SWpGRU5EWTJJaUI0YkdsdWF6cG9jbVZtUFNJalRVcFlMVEV3T0MxVVJWZ3RTUzB4UkRRMk5pSXZQand2Wno0OFp5QmtZWFJoTFcxdGJDMXViMlJsUFNKdGFTSWdkSEpoYm5ObWIzSnRQU0owY21GdWMyeGhkR1VvTWpNME56SXVNaXd3S1NJK1BIVnpaU0JrWVhSaExXTTlJakZFTkRZM0lpQjRiR2x1YXpwb2NtVm1QU0lqVFVwWUxURXdPQzFVUlZndFNTMHhSRFEyTnlJdlBqd3ZaejQ4WnlCa1lYUmhMVzF0YkMxdWIyUmxQU0pVWlZoQmRHOXRJaUJrWVhSaExXMXFlQzEwWlhoamJHRnpjejBpVDFKRUlpQjBjbUZ1YzJadmNtMDlJblJ5WVc1emJHRjBaU2d5TXprek55NHlMREFwSWo0OFp5QmtZWFJoTFcxdGJDMXViMlJsUFNKdGJ5SWdkSEpoYm5ObWIzSnRQU0owY21GdWMyeGhkR1VvTUNBdE1DNDFLU0krUEhWelpTQmtZWFJoTFdNOUlqZERJaUI0YkdsdWF6cG9jbVZtUFNJalRVcFlMVEV3T0MxVVJWZ3RUaTAzUXlJdlBqd3ZaejQ4TDJjK1BHY2daR0YwWVMxdGJXd3RibTlrWlQwaWJXa2lJSFJ5WVc1elptOXliVDBpZEhKaGJuTnNZWFJsS0RJME1qRTFMaklzTUNraVBqeDFjMlVnWkdGMFlTMWpQU0l4UkRjd1JpSWdlR3hwYm1zNmFISmxaajBpSTAxS1dDMHhNRGd0VkVWWUxVa3RNVVEzTUVZaUx6NDhMMmMrUEdjZ1pHRjBZUzF0Yld3dGJtOWtaVDBpYlc4aUlIUnlZVzV6Wm05eWJUMGlkSEpoYm5Oc1lYUmxLREkwTnpNeUxqSXNNQ2tpUGp4MWMyVWdaR0YwWVMxalBTSXlReUlnZUd4cGJtczZhSEpsWmowaUkwMUtXQzB4TURndFZFVllMVTR0TWtNaUx6NDhMMmMrUEdjZ1pHRjBZUzF0Yld3dGJtOWtaVDBpYldraUlIUnlZVzV6Wm05eWJUMGlkSEpoYm5Oc1lYUmxLREkxTVRjMkxqa3NNQ2tpUGp4MWMyVWdaR0YwWVMxalBTSXhSRFEyTXlJZ2VHeHBibXM2YUhKbFpqMGlJMDFLV0MweE1EZ3RWRVZZTFVrdE1VUTBOak1pTHo0OEwyYytQR2NnWkdGMFlTMXRiV3d0Ym05a1pUMGliVzhpSUhSeVlXNXpabTl5YlQwaWRISmhibk5zWVhSbEtESTFOall4TGprc01Da2lQangxYzJVZ1pHRjBZUzFqUFNJeVF5SWdlR3hwYm1zNmFISmxaajBpSTAxS1dDMHhNRGd0VkVWWUxVNHRNa01pTHo0OEwyYytQR2NnWkdGMFlTMXRiV3d0Ym05a1pUMGliV2tpSUhSeVlXNXpabTl5YlQwaWRISmhibk5zWVhSbEtESTJNVEEyTGpZc01Da2lQangxYzJVZ1pHRjBZUzFqUFNJeFJEY3dNeUlnZUd4cGJtczZhSEpsWmowaUkwMUtXQzB4TURndFZFVllMVWt0TVVRM01ETWlMejQ4TDJjK1BHY2daR0YwWVMxdGJXd3RibTlrWlQwaWJXOGlJSFJ5WVc1elptOXliVDBpZEhKaGJuTnNZWFJsS0RJMk5UYzFMallzTUNraVBqeDFjMlVnWkdGMFlTMWpQU0l5T1NJZ2VHeHBibXM2YUhKbFpqMGlJMDFLV0MweE1EZ3RWRVZZTFU0dE1qa2lMejQ4TDJjK1BDOW5Qand2Wno0OEwzTjJaejQ9IiwKCSJSZWFsVmlld1NpemVKc29uIiA6ICJ7XCJoZWlnaHRcIjo3NjQsXCJ3aWR0aFwiOjkxNzl9Igp9Cg=="/>
    </extobj>
    <extobj name="2384804F-3998-4D57-9195-F3826E402611-4">
      <extobjdata type="2384804F-3998-4D57-9195-F3826E402611" data="ewoJIkltZ1NldHRpbmdKc29uIiA6ICJ7XCJoZWlnaHRcIjoxNy44NTcxNDI4NTcxNDI4NTQsXCJ3aWR0aFwiOjEyOC41NzE0Mjg1NzE0Mjg1Nn0iLAoJIkxhdGV4IiA6ICIgICAgUyDihpIgUyArIFNcXHNwYWNlfFxcc3BhY2UxXFxzcGFjZXxcXHNwYWNlIGEiLAoJIkxhdGV4SW1nQmFzZTY0IiA6ICJQSE4yWnlCNGJXeHVjejBpYUhSMGNEb3ZMM2QzZHk1M015NXZjbWN2TWpBd01DOXpkbWNpSUhkcFpIUm9QU0l4Tmk0MU1URmxlQ0lnYUdWcFoyaDBQU0l5TGpJMlpYZ2lJSEp2YkdVOUltbHRaeUlnWm05amRYTmhZbXhsUFNKbVlXeHpaU0lnZG1sbGQwSnZlRDBpTUNBdE56UTVMalVnTnpJNU9DQTVPVGtpSUhodGJHNXpPbmhzYVc1clBTSm9kSFJ3T2k4dmQzZDNMbmN6TG05eVp5OHhPVGs1TDNoc2FXNXJJaUJoY21saExXaHBaR1JsYmowaWRISjFaU0lnYzNSNWJHVTlJblpsY25ScFkyRnNMV0ZzYVdkdU9pQXRNQzQxTmpSbGVEc2diV0Y0TFhkcFpIUm9PaUE1T0NVN0lqNDhaR1ZtY3o0OGNHRjBhQ0JwWkQwaVRVcFlMVFl3TFZSRldDMUpMVEZFTkRRMklpQmtQU0pOTXpBNElESTBVVE0yTnlBeU5DQTBNVFlnTnpaVU5EWTJJREU1TjFFME5qWWdNall3SURReE5DQXlPRFJSTXpBNElETXhNU0F5TnpnZ016SXhWREl6TmlBek5ERlJNVGMySURNNE15QXhOellnTkRZeVVURTNOaUExTWpNZ01qQTRJRFUzTTFReU56TWdOalE0VVRNd01pQTJOek1nTXpReklEWTRPRlEwTURjZ056QTBTRFF4T0VnME1qVlJOVEl4SURjd05DQTFOalFnTmpRd1VUVTJOU0EyTkRBZ05UYzNJRFkxTTFRMk1ETWdOamd5VkRZeU15QTNNRFJSTmpJMElEY3dOQ0EyTWpjZ056QTBWRFl6TWlBM01EVlJOalExSURjd05TQTJORFVnTmprNFZEWXhOeUExTnpkVU5UZzFJRFExT1ZRMU5qa2dORFUyVVRVME9TQTBOVFlnTlRRNUlEUTJOVkUxTkRrZ05EY3hJRFUxTUNBME56VlJOVFV3SURRM09DQTFOVEVnTkRrMFZEVTFNeUExTWpCUk5UVXpJRFUxTkNBMU5EUWdOVGM1VkRVeU5pQTJNVFpVTlRBeElEWTBNVkUwTmpVZ05qWXlJRFF4T1NBMk5qSlJNell5SURZMk1pQXpNVE1nTmpFMlZESTJNeUExTVRCUk1qWXpJRFE0TUNBeU56Z2dORFU0VkRNeE9TQTBNamRSTXpJeklEUXlOU0F6T0RrZ05EQTRWRFExTmlBek9UQlJORGt3SURNM09TQTFNaklnTXpReVZEVTFOQ0F5TkRKUk5UVTBJREl4TmlBMU5EWWdNVGcyVVRVME1TQXhOalFnTlRJNElERXpOMVEwT1RJZ056aFVOREkySURFNFZETXpNaUF0TWpCUk16SXdJQzB5TWlBeU9UZ2dMVEl5VVRFNU9TQXRNaklnTVRRMElETXpUREV6TkNBME5Fd3hNRFlnTVROUk9ETWdMVEUwSURjNElDMHhPRlEyTlNBdE1qSlJOVElnTFRJeUlEVXlJQzB4TkZFMU1pQXRNVEVnTVRFd0lESXlNVkV4TVRJZ01qSTNJREV6TUNBeU1qZElNVFF6VVRFME9TQXlNakVnTVRRNUlESXhObEV4TkRrZ01qRTBJREUwT0NBeU1EZFVNVFEwSURFNE5sUXhORElnTVRVelVURTBOQ0F4TVRRZ01UWXdJRGczVkRJd015QTBOMVF5TlRVZ01qbFVNekE0SURJMFdpSXZQanh3WVhSb0lHbGtQU0pOU2xndE5qQXRWRVZZTFU0dE1qRTVNaUlnWkQwaVRUVTJJREl6TjFRMU5pQXlOVEJVTnpBZ01qY3dTRGd6TlZFM01Ua2dNelUzSURZNU1pQTBPVE5STmpreUlEUTVOQ0EyT1RJZ05EazJWRFk1TVNBME9UbFJOamt4SURVeE1TQTNNRGdnTlRFeFNEY3hNVkUzTWpBZ05URXhJRGN5TXlBMU1UQlVOekk1SURVd05sUTNNeklnTkRrM1ZEY3pOU0EwT0RGVU56UXpJRFExTmxFM05qVWdNemc1SURneE5pQXpNelpVT1RNMUlESTJNVkU1TkRRZ01qVTRJRGswTkNBeU5UQlJPVFEwSURJME5DQTVNemtnTWpReFZEa3hOU0F5TXpGVU9EYzNJREl4TWxFNE16WWdNVGcySURnd05pQXhOVEpVTnpZeElEZzFWRGMwTUNBek5WUTNNeklnTkZFM016QWdMVFlnTnpJM0lDMDRWRGN4TVNBdE1URlJOamt4SUMweE1TQTJPVEVnTUZFMk9URWdOeUEyT1RZZ01qVlJOekk0SURFMU1TQTRNelVnTWpNd1NEY3dVVFUySURJek55QTFOaUF5TlRCYUlpOCtQSEJoZEdnZ2FXUTlJazFLV0MwMk1DMVVSVmd0VGkweVFpSWdaRDBpVFRVMklESXpOMVExTmlBeU5UQlVOekFnTWpjd1NETTJPVlkwTWpCTU16Y3dJRFUzTUZFek9EQWdOVGd6SURNNE9TQTFPRE5STkRBeUlEVTRNeUEwTURrZ05UWTRWakkzTUVnM01EZFJOekl5SURJMk1pQTNNaklnTWpVd1ZEY3dOeUF5TXpCSU5EQTVWaTAyT0ZFME1ERWdMVGd5SURNNU1TQXRPREpJTXpnNVNETTROMUV6TnpVZ0xUZ3lJRE0yT1NBdE5qaFdNak13U0Rjd1VUVTJJREl6TnlBMU5pQXlOVEJhSWk4K1BIQmhkR2dnYVdROUlrMUtXQzAyTUMxVVJWZ3RUaTFCTUNJZ1pEMGlJaTgrUEhCaGRHZ2dhV1E5SWsxS1dDMDJNQzFVUlZndFRpMDNReUlnWkQwaVRURXpPU0F0TWpRNVNERXpOMUV4TWpVZ0xUSTBPU0F4TVRrZ0xUSXpOVll5TlRGTU1USXdJRGN6TjFFeE16QWdOelV3SURFek9TQTNOVEJSTVRVeUlEYzFNQ0F4TlRrZ056TTFWaTB5TXpWUk1UVXhJQzB5TkRrZ01UUXhJQzB5TkRsSU1UTTVXaUl2UGp4d1lYUm9JR2xrUFNKTlNsZ3ROakF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5qQXRWRVZZTFVrdE1VUTBORVVpSUdROUlrMHpNeUF4TlRkUk16TWdNalU0SURFd09TQXpORGxVTWpnd0lEUTBNVkV6TXpFZ05EUXhJRE0zTUNBek9USlJNemcySURReU1pQTBNVFlnTkRJeVVUUXlPU0EwTWpJZ05ETTVJRFF4TkZRME5Ea2dNemswVVRRME9TQXpPREVnTkRFeUlESXpORlF6TnpRZ05qaFJNemMwSURReklETTRNU0F6TlZRME1ESWdNalpSTkRFeElESTNJRFF5TWlBek5WRTBORE1nTlRVZ05EWXpJREV6TVZFME5qa2dNVFV4SURRM015QXhOVEpSTkRjMUlERTFNeUEwT0RNZ01UVXpTRFE0TjFFMU1EWWdNVFV6SURVd05pQXhORFJSTlRBMklERXpPQ0ExTURFZ01URTNWRFE0TVNBMk0xUTBORGtnTVROUk5ETTJJREFnTkRFM0lDMDRVVFF3T1NBdE1UQWdNemt6SUMweE1GRXpOVGtnTFRFd0lETXpOaUExVkRNd05pQXpOa3d6TURBZ05URlJNams1SURVeUlESTVOaUExTUZFeU9UUWdORGdnTWpreUlEUTJVVEl6TXlBdE1UQWdNVGN5SUMweE1GRXhNVGNnTFRFd0lEYzFJRE13VkRNeklERTFOMXBOTXpVeElETXlPRkV6TlRFZ016TTBJRE0wTmlBek5UQlVNekl6SURNNE5WUXlOemNnTkRBMVVUSTBNaUEwTURVZ01qRXdJRE0zTkZReE5qQWdNamt6VVRFek1TQXlNVFFnTVRFNUlERXlPVkV4TVRrZ01USTJJREV4T1NBeE1UaFVNVEU0SURFd05sRXhNVGdnTmpFZ01UTTJJRFEwVkRFM09TQXlObEV5TVRjZ01qWWdNalUwSURVNVZESTVPQ0F4TVRCUk16QXdJREV4TkNBek1qVWdNakUzVkRNMU1TQXpNamh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OaUlnZUd4cGJtczZhSEpsWmowaUkwMUtXQzAyTUMxVVJWZ3RTUzB4UkRRME5pSXZQand2Wno0OFp5QmtZWFJoTFcxdGJDMXViMlJsUFNKdGJ5SWdkSEpoYm5ObWIzSnRQU0owY21GdWMyeGhkR1VvT1RJeUxqZ3NNQ2tpUGp4MWMyVWdaR0YwWVMxalBTSXlNVGt5SWlCNGJHbHVhenBvY21WbVBTSWpUVXBZTFRZd0xWUkZXQzFPTFRJeE9USWlMejQ4TDJjK1BHY2daR0YwWVMxdGJXd3RibTlrWlQwaWJXa2lJSFJ5WVc1elptOXliVDBpZEhKaGJuTnNZWFJsS0RJeU1EQXVOaXd3S1NJK1BIVnpaU0JrWVhSaExXTTlJakZFTkRRMklpQjRiR2x1YXpwb2NtVm1QU0lqVFVwWUxUWXdMVlJGV0MxSkxURkVORFEySWk4K1BDOW5QanhuSUdSaGRHRXRiVzFzTFc1dlpHVTlJbTF2SWlCMGNtRnVjMlp2Y20wOUluUnlZVzV6YkdGMFpTZ3pNRFkzTGpnc01Da2lQangxYzJVZ1pHRjBZUzFqUFNJeVFpSWdlR3hwYm1zNmFISmxaajBpSTAxS1dDMDJNQzFVUlZndFRpMHlRaUl2UGp3dlp6NDhaeUJrWVhSaExXMXRiQzF1YjJSbFBTSnRhU0lnZEhKaGJuTm1iM0p0UFNKMGNtRnVjMnhoZEdVb05EQTJPQ3d3S1NJK1BIVnpaU0JrWVhSaExXTTlJakZFTkRRMklpQjRiR2x1YXpwb2NtVm1QU0lqVFVwWUxUWXdMVlJGV0MxSkxURkVORFEySWk4K1BDOW5QanhuSUdSaGRHRXRiVzFzTFc1dlpHVTlJbTEwWlhoMElpQjBjbUZ1YzJadmNtMDlJblJ5WVc1emJHRjBaU2cwTnpFekxEQXBJajQ4ZFhObElHUmhkR0V0WXowaVFUQWlJSGhzYVc1ck9taHlaV1k5SWlOTlNsZ3ROakF0VkVWWUxVNHRRVEFpTHo0OEwyYytQR2NnWkdGMFlTMXRiV3d0Ym05a1pUMGlWR1ZZUVhSdmJTSWdaR0YwWVMxdGFuZ3RkR1Y0WTJ4aGMzTTlJazlTUkNJZ2RISmhibk5tYjNKdFBTSjBjbUZ1YzJ4aGRHVW9ORGsyTXl3d0tTSStQR2NnWkdGMFlTMXRiV3d0Ym05a1pUMGliVzhpSUhSeVlXNXpabTl5YlQwaWRISmhibk5zWVhSbEtEQWdMVEF1TlNraVBqeDFjMlVnWkdGMFlTMWpQU0kzUXlJZ2VHeHBibXM2YUhKbFpqMGlJMDFLV0MwMk1DMVVSVmd0VGkwM1F5SXZQand2Wno0OEwyYytQR2NnWkdGMFlTMXRiV3d0Ym05a1pUMGliWFJsZUhRaUlIUnlZVzV6Wm05eWJUMGlkSEpoYm5Oc1lYUmxLRFV5TkRFc01Da2lQangxYzJVZ1pHRjBZUzFqUFNKQk1DSWdlR3hwYm1zNmFISmxaajBpSTAxS1dDMDJNQzFVUlZndFRpMUJNQ0l2UGp3dlp6NDhaeUJrWVhSaExXMXRiQzF1YjJSbFBTSnRiaUlnZEhKaGJuTm1iM0p0UFNKMGNtRnVjMnhoZEdVb05UUTVNU3d3S1NJK1BIVnpaU0JrWVhSaExXTTlJak14SWlCNGJHbHVhenBvY21WbVBTSWpUVXBZTFRZd0xWUkZXQzFPTFRNeElpOCtQQzluUGp4bklHUmhkR0V0Ylcxc0xXNXZaR1U5SW0xMFpYaDBJaUIwY21GdWMyWnZjbTA5SW5SeVlXNXpiR0YwWlNnMU9Ua3hMREFwSWo0OGRYTmxJR1JoZEdFdFl6MGlRVEFpSUhoc2FXNXJPbWh5WldZOUlpTk5TbGd0TmpBdFZFVllMVTR0UVRBaUx6NDhMMmMrUEdjZ1pHRjBZUzF0Yld3dGJtOWtaVDBpVkdWWVFYUnZiU0lnWkdGMFlTMXRhbmd0ZEdWNFkyeGhjM005SWs5U1JDSWdkSEpoYm5ObWIzSnRQU0owY21GdWMyeGhkR1VvTmpJME1Td3dLU0krUEdjZ1pHRjBZUzF0Yld3dGJtOWtaVDBpYlc4aUlIUnlZVzV6Wm05eWJUMGlkSEpoYm5Oc1lYUmxLREFnTFRBdU5Ta2lQangxYzJVZ1pHRjBZUzFqUFNJM1F5SWdlR3hwYm1zNmFISmxaajBpSTAxS1dDMDJNQzFVUlZndFRpMDNReUl2UGp3dlp6NDhMMmMrUEdjZ1pHRjBZUzF0Yld3dGJtOWtaVDBpYlhSbGVIUWlJSFJ5WVc1elptOXliVDBpZEhKaGJuTnNZWFJsS0RZMU1Ua3NNQ2tpUGp4MWMyVWdaR0YwWVMxalBTSkJNQ0lnZUd4cGJtczZhSEpsWmowaUkwMUtXQzAyTUMxVVJWZ3RUaTFCTUNJdlBqd3ZaejQ4WnlCa1lYUmhMVzF0YkMxdWIyUmxQU0p0YVNJZ2RISmhibk5tYjNKdFBTSjBjbUZ1YzJ4aGRHVW9OamMyT1N3d0tTSStQSFZ6WlNCa1lYUmhMV005SWpGRU5EUkZJaUI0YkdsdWF6cG9jbVZtUFNJalRVcFlMVFl3TFZSRldDMUpMVEZFTkRSRklpOCtQQzluUGp3dlp6NDhMMmMrUEM5emRtYysiLAoJIlJlYWxWaWV3U2l6ZUpzb24iIDogIntcImhlaWdodFwiOjM1Ny4xNDI4NjgwNDE5OTIyLFwid2lkdGhcIjoyNTcxLjQyODUyNzgzMjAzMTJ9Igp9Cg=="/>
    </extobj>
    <extobj name="2384804F-3998-4D57-9195-F3826E402611-5">
      <extobjdata type="2384804F-3998-4D57-9195-F3826E402611" data="ewoJIkltZ1NldHRpbmdKc29uIiA6ICJ7XCJoZWlnaHRcIjoxNy44NTcxNDI4NTcxNDI4NTQsXCJ3aWR0aFwiOjEyNi43ODU3MTQyODU3MTQyOH0iLAoJIkxhdGV4IiA6ICJHPShWLCDOoywgUiwgUykgIiwKCSJMYXRleEltZ0Jhc2U2NCIgOiAiUEhOMlp5QjRiV3h1Y3owaWFIUjBjRG92TDNkM2R5NTNNeTV2Y21jdk1qQXdNQzl6ZG1jaUlIZHBaSFJvUFNJeE5pNHpNVE5sZUNJZ2FHVnBaMmgwUFNJeUxqSTJNbVY0SWlCeWIyeGxQU0pwYldjaUlHWnZZM1Z6WVdKc1pUMGlabUZzYzJVaUlIWnBaWGRDYjNnOUlqQWdMVGMxTUNBM01qRXdMallnTVRBd01DSWdlRzFzYm5NNmVHeHBibXM5SW1oMGRIQTZMeTkzZDNjdWR6TXViM0puTHpFNU9Ua3ZlR3hwYm1zaUlHRnlhV0V0YUdsa1pHVnVQU0owY25WbElpQnpkSGxzWlQwaWRtVnlkR2xqWVd3dFlXeHBaMjQ2SUMwd0xqVTJObVY0T3lCdFlYZ3RkMmxrZEdnNklEazRKVHNpUGp4a1pXWnpQanh3WVhSb0lHbGtQU0pOU2xndE5USXRWRVZZTFVrdE1VUTBNMEVpSUdROUlrMDFNQ0F5TlRKUk5UQWdNelkzSURFeE55QTBOek5VTWpnMklEWTBNVlEwT1RBZ056QTBVVFU0TUNBM01EUWdOak16SURZMU0xRTJORElnTmpReklEWTBPQ0EyTXpaVU5qVTJJRFl5Tmt3Mk5UY2dOakl6VVRZMk1DQTJNak1nTmpnMElEWTBPVkUyT1RFZ05qVTFJRFk1T1NBMk5qTlVOekUxSURZM09WUTNNalVnTmprd1REYzBNQ0EzTURWSU56UTJVVGMyTUNBM01EVWdOell3SURZNU9GRTNOakFnTmprMElEY3lPQ0ExTmpGUk5qa3lJRFF5TWlBMk9USWdOREl4VVRZNU1DQTBNVFlnTmpnM0lEUXhOVlEyTmprZ05ERXpTRFkxTTFFMk5EY2dOREU1SURZME55QTBNakpSTmpRM0lEUXlNeUEyTkRnZ05ESTVWRFkxTUNBME5EbFVOalV4SURRNE1WRTJOVEVnTlRVeUlEWXhPU0EyTURWVU5URXdJRFkxT1ZFME9USWdOalU1SURRM01TQTJOVFpVTkRFNElEWTBNMVF6TlRjZ05qRTFWREk1TkNBMU5qZFVNak0ySURRNU5sUXhPRGtnTXprMFZERTFPQ0F5TmpCUk1UVTJJREkwTWlBeE5UWWdNakl4VVRFMU5pQXhOek1nTVRjd0lERXpObFF5TURZZ056bFVNalUySURRMVZETXdPQ0F5T0ZRek5UTWdNalJSTkRBM0lESTBJRFExTWlBME4xUTFNVFFnTVRBMlVUVXhOeUF4TVRRZ05USTVJREUyTVZRMU5ERWdNakUwVVRVME1TQXlNaklnTlRJNElESXlORlEwTmpnZ01qSTNTRFF6TVZFME1qVWdNak16SURReU5TQXlNelZVTkRJM0lESTFORkUwTXpFZ01qWTNJRFF6TnlBeU56TklORFUwVVRRNU5DQXlOekVnTlRrMElESTNNVkUyTXpRZ01qY3hJRFkxT1NBeU56RlVOamsxSURJM01sUTNNRGNnTWpjeVVUY3lNU0F5TnpJZ056SXhJREkyTTFFM01qRWdNall4SURjeE9TQXlORGxSTnpFMElESXpNQ0EzTURrZ01qSTRVVGN3TmlBeU1qY2dOamswSURJeU4xRTJOelFnTWpJM0lEWTFNeUF5TWpSUk5qUTJJREl5TVNBMk5ETWdNakUxVkRZeU9TQXhOalJSTmpJd0lERXpNU0EyTVRRZ01UQTRVVFU0T1NBMklEVTROaUF6VVRVNE5DQXhJRFU0TVNBeFVUVTNNU0F4SURVMU15QXlNVlExTXpBZ05USlJOVE13SURVeklEVXlPQ0ExTWxRMU1qSWdORGRSTkRRNElDMHlNaUF6TWpJZ0xUSXlVVEl3TVNBdE1qSWdNVEkySURVMVZEVXdJREkxTWxvaUx6NDhjR0YwYUNCcFpEMGlUVXBZTFRV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US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VeUxWUkZXQzFKTFRGRU5EUTVJaUJrUFNKTk5USWdOalE0VVRVeUlEWTNNQ0EyTlNBMk9ETklOelpSTVRFNElEWTRNQ0F4T0RFZ05qZ3dVVEk1T1NBMk9EQWdNekl3SURZNE0wZ3pNekJSTXpNMklEWTNOeUF6TXpZZ05qYzBWRE16TkNBMk5UWlJNekk1SURZME1TQXpNalVnTmpNM1NETXdORkV5T0RJZ05qTTFJREkzTkNBMk16VlJNalExSURZek1DQXlORElnTmpJd1VUSTBNaUEyTVRnZ01qY3hJRE0yT1ZRek1ERWdNVEU0VERNM05DQXlNelZSTkRRM0lETTFNaUExTWpBZ05EY3hWRFU1TlNBMU9UUlJOVGs1SURZd01TQTFPVGtnTmpBNVVUVTVPU0EyTXpNZ05UVTFJRFl6TjFFMU16Y2dOak0zSURVek55QTJORGhSTlRNM0lEWTBPU0ExTXprZ05qWXhVVFUwTWlBMk56VWdOVFExSURZM09WUTFOVGdnTmpnelVUVTJNQ0EyT0RNZ05UY3dJRFk0TTFRMk1EUWdOamd5VkRZMk9DQTJPREZSTnpNM0lEWTRNU0EzTlRVZ05qZ3pTRGMyTWxFM05qa2dOamMySURjMk9TQTJOekpSTnpZNUlEWTFOU0EzTmpBZ05qUXdVVGMxTnlBMk16Y2dOelF6SURZek4xRTNNekFnTmpNMklEY3hPU0EyTXpWVU5qazRJRFl6TUZRMk9ESWdOakl6VkRZM01DQTJNVFZVTmpZd0lEWXdPRlEyTlRJZ05UazVWRFkwTlNBMU9USk1ORFV5SURJNE1sRXlOeklnTFRrZ01qWTJJQzB4TmxFeU5qTWdMVEU0SURJMU9TQXRNakZNTWpReElDMHlNa2d5TXpSUk1qRTJJQzB5TWlBeU1UWWdMVEUxVVRJeE15QXRPU0F4TnpjZ016QTFVVEV6T1NBMk1qTWdNVE00SURZeU5sRXhNek1nTmpNM0lEYzJJRFl6TjBnMU9WRTFNaUEyTkRJZ05USWdOalE0V2lJdlBqeHdZWFJvSUdsa1BTSk5TbGd0TlR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AxTWkxVVJWZ3RTUzB4UkRaR05DSWdaRDBpVFRZMUlEQlJOVGdnTkNBMU9DQXhNVkUxT0NBeE5pQXhNVFFnTmpkUk1UY3pJREV4T1NBeU1qSWdNVFkwVERNM055QXpNRFJSTXpjNElETXdOU0F6TkRBZ016ZzJWREkyTVNBMU5USlVNakU0SURZME5GRXlNVGNnTmpRNElESXhPU0EyTmpCUk1qSTBJRFkzT0NBeU1qZ2dOamd4VVRJek1TQTJPRE1nTlRFMUlEWTRNMGczT1RsUk9EQTBJRFkzT0NBNE1EWWdOamMwVVRnd05pQTJOamNnTnpreklEVTFPVlEzTnpnZ05EUTRVVGMzTkNBME5ETWdOelU1SURRME0xRTNORGNnTkRReklEYzBNeUEwTkRWVU56TTVJRFExTmxFM016a2dORFU0SURjME1TQTBOemRVTnpReklEVXhObEUzTkRNZ05UVXlJRGN6TkNBMU56UlVOekV3SURZd09WUTJOak1nTmpJM1ZEVTVOaUEyTXpWVU5UQXlJRFl6TjFFME9EQWdOak0zSURRMk9TQTJNemRJTXpNNVVUTTBOQ0EyTWpjZ05ERXhJRFE0TmxRME56Z2dNelF4VmpNek9WRTBOemNnTXpNM0lEUTNOeUF6TXpaTU5EVTNJRE14T0ZFME16Y2dNekF3SURNNU9DQXlOalZVTXpJeUlERTVOa3d4TmpnZ05UZFJNVFkzSURVMklERTRPQ0ExTmxReU5UZ2dOVFpJTXpVNVVUUXlOaUExTmlBME5qTWdOVGhVTlRNM0lEWTVWRFU1TmlBNU4xUTJNemtnTVRRMlZEWTRNQ0F5TWpWUk5qZzJJREkwTXlBMk9Ea2dNalEyVkRjd01pQXlOVEJJTnpBMVVUY3lOaUF5TlRBZ056STJJREl6T1ZFM01qWWdNak00SURZNE15QXhNak5VTmpNNUlEVlJOak0zSURFZ05qRXdJREZSTlRjM0lEQWdNelE0SURCSU5qVmFJaTgrUEhCaGRHZ2dhV1E5SWsxS1dDMDFNaTFVUlZndFNTMHhSRFEwTlNJZ1pEMGlUVEl6TUNBMk16ZFJNakF6SURZek55QXhPVGdnTmpNNFZERTVNeUEyTkRsUk1Ua3pJRFkzTmlBeU1EUWdOamd5VVRJd05pQTJPRE1nTXpjNElEWTRNMUUxTlRBZ05qZ3lJRFUyTkNBMk9EQlJOakl3SURZM01pQTJOVGdnTmpVeVZEY3hNaUEyTURaVU56TXpJRFUyTTFRM016a2dOVEk1VVRjek9TQTBPRFFnTnpFd0lEUTBOVlEyTkRNZ016ZzFWRFUzTmlBek5URlVOVE00SURNek9FdzFORFVnTXpNelVUWXhNaUF5T1RVZ05qRXlJREl5TTFFMk1USWdNakV5SURZd055QXhOakpVTmpBeUlEZ3dWamN4VVRZd01pQTFNeUEyTURNZ05ETlVOakUwSURJMVZEWTBNQ0F4TmxFMk5qZ2dNVFlnTmpnMklETTRWRGN4TWlBNE5WRTNNVGNnT1RrZ056SXdJREV3TWxRM016VWdNVEExVVRjMU5TQXhNRFVnTnpVMUlEa3pVVGMxTlNBM05TQTNNekVnTXpaUk5qa3pJQzB5TVNBMk5ERWdMVEl4U0RZek1sRTFOekVnTFRJeElEVXpNU0EwVkRRNE55QTRNbEUwT0RjZ01UQTVJRFV3TWlBeE5qWlVOVEUzSURJek9WRTFNVGNnTWprd0lEUTNOQ0F6TVROUk5EVTVJRE15TUNBME5Ea2dNekl4VkRNM09DQXpNak5JTXpBNVRESTNOeUF4T1ROUk1qUTBJRFl4SURJME5DQTFPVkV5TkRRZ05UVWdNalExSURVMFZESTFNaUExTUZReU5qa2dORGhVTXpBeUlEUTJTRE16TTFFek16a2dNemdnTXpNNUlETTNWRE16TmlBeE9WRXpNeklnTmlBek1qWWdNRWd6TVRGUk1qYzFJRElnTVRnd0lESlJNVFEySURJZ01URTNJREpVTnpFZ01sUTFNQ0F4VVRNeklERWdNek1nTVRCUk16TWdNVElnTXpZZ01qUlJOREVnTkRNZ05EWWdORFZSTlRBZ05EWWdOakVnTkRaSU5qZFJPVFFnTkRZZ01USTNJRFE1VVRFME1TQTFNaUF4TkRZZ05qRlJNVFE1SURZMUlESXhPQ0F6TXpsVU1qZzNJRFl5T0ZFeU9EY2dOak0xSURJek1DQTJNemRhVFRZek1DQTFOVFJSTmpNd0lEVTROaUEyTURrZ05qQTRWRFV5TXlBMk16WlJOVEl4SURZek5pQTFNREFnTmpNMlZEUTJNaUEyTXpkSU5EUXdVVE01TXlBMk16Y2dNemcySURZeU4xRXpPRFVnTmpJMElETTFNaUEwT1RSVU16RTVJRE0yTVZFek1Ua2dNell3SURNNE9DQXpOakJSTkRZMklETTJNU0EwT1RJZ016WTNVVFUxTmlBek56Y2dOVGt5SURReU5sRTJNRGdnTkRRNUlEWXhPU0EwT0RaVU5qTXdJRFUxTkZvaUx6NDhjR0YwYUNCcFpEMGlUVXBZTFRVeU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O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XpRU0lnZUd4cGJtczZhSEpsWmowaUkwMUtXQzAxTWkxVVJWZ3RTUzB4UkRRelFTSXZQand2Wno0OFp5QmtZWFJoTFcxdGJDMXViMlJsUFNKdGJ5SWdkSEpoYm5ObWIzSnRQU0owY21GdWMyeGhkR1VvTVRBMk15NDRMREFwSWo0OGRYTmxJR1JoZEdFdFl6MGlNMFFpSUhoc2FXNXJPbWh5WldZOUlpTk5TbGd0TlRJdFZFVllMVTR0TTBRaUx6NDhMMmMrUEdjZ1pHRjBZUzF0Yld3dGJtOWtaVDBpYlc4aUlIUnlZVzV6Wm05eWJUMGlkSEpoYm5Oc1lYUmxLREl4TVRrdU5pd3dLU0krUEhWelpTQmtZWFJoTFdNOUlqSTRJaUI0YkdsdWF6cG9jbVZtUFNJalRVcFlMVFV5TFZSRldDMU9MVEk0SWk4K1BDOW5QanhuSUdSaGRHRXRiVzFzTFc1dlpHVTlJbTFwSWlCMGNtRnVjMlp2Y20wOUluUnlZVzV6YkdGMFpTZ3lOVEE0TGpZc01Da2lQangxYzJVZ1pHRjBZUzFqUFNJeFJEUTBPU0lnZUd4cGJtczZhSEpsWmowaUkwMUtXQzAxTWkxVVJWZ3RTUzB4UkRRME9TSXZQand2Wno0OFp5QmtZWFJoTFcxdGJDMXViMlJsUFNKdGJ5SWdkSEpoYm5ObWIzSnRQU0owY21GdWMyeGhkR1VvTXpJM055NDJMREFwSWo0OGRYTmxJR1JoZEdFdFl6MGlNa01pSUhoc2FXNXJPbWh5WldZOUlpTk5TbGd0TlRJdFZFVllMVTR0TWtNaUx6NDhMMmMrUEdjZ1pHRjBZUzF0Yld3dGJtOWtaVDBpYldraUlIUnlZVzV6Wm05eWJUMGlkSEpoYm5Oc1lYUmxLRE0zTWpJdU1pd3dLU0krUEhWelpTQmtZWFJoTFdNOUlqRkVOa1kwSWlCNGJHbHVhenBvY21WbVBTSWpUVXBZTFRVeUxWUkZXQzFKTFRGRU5rWTBJaTgrUEM5blBqeG5JR1JoZEdFdGJXMXNMVzV2WkdVOUltMXZJaUIwY21GdWMyWnZjbTA5SW5SeVlXNXpiR0YwWlNnME5USTRMaklzTUNraVBqeDFjMlVnWkdGMFlTMWpQU0l5UXlJZ2VHeHBibXM2YUhKbFpqMGlJMDFLV0MwMU1pMVVSVmd0VGkweVF5SXZQand2Wno0OFp5QmtZWFJoTFcxdGJDMXViMlJsUFNKdGFTSWdkSEpoYm5ObWIzSnRQU0owY21GdWMyeGhkR1VvTkRrM01pNDVMREFwSWo0OGRYTmxJR1JoZEdFdFl6MGlNVVEwTkRVaUlIaHNhVzVyT21oeVpXWTlJaU5OU2xndE5USXRWRVZZTFVrdE1VUTBORFVpTHo0OEwyYytQR2NnWkdGMFlTMXRiV3d0Ym05a1pUMGliVzhpSUhSeVlXNXpabTl5YlQwaWRISmhibk5zWVhSbEtEVTNNekV1T1N3d0tTSStQSFZ6WlNCa1lYUmhMV005SWpKRElpQjRiR2x1YXpwb2NtVm1QU0lqVFVwWUxUVXlMVlJGV0MxT0xUSkRJaTgrUEM5blBqeG5JR1JoZEdFdGJXMXNMVzV2WkdVOUltMXBJaUIwY21GdWMyWnZjbTA5SW5SeVlXNXpiR0YwWlNnMk1UYzJMallzTUNraVBqeDFjMlVnWkdGMFlTMWpQU0l4UkRRME5pSWdlR3hwYm1zNmFISmxaajBpSTAxS1dDMDFNaTFVUlZndFNTMHhSRFEwTmlJdlBqd3ZaejQ4WnlCa1lYUmhMVzF0YkMxdWIyUmxQU0p0YnlJZ2RISmhibk5tYjNKdFBTSjBjbUZ1YzJ4aGRHVW9Oamd5TVM0MkxEQXBJajQ4ZFhObElHUmhkR0V0WXowaU1qa2lJSGhzYVc1ck9taHlaV1k5SWlOTlNsZ3ROVEl0VkVWWUxVNHRNamtpTHo0OEwyYytQQzluUGp3dlp6NDhMM04yWno0PSIsCgkiUmVhbFZpZXdTaXplSnNvbiIgOiAie1wiaGVpZ2h0XCI6MzUxLFwid2lkdGhcIjoyNTM2fSIKfQo="/>
    </extobj>
    <extobj name="2384804F-3998-4D57-9195-F3826E402611-6">
      <extobjdata type="2384804F-3998-4D57-9195-F3826E402611" data="ewoJIkltZ1NldHRpbmdKc29uIiA6ICJ7XCJoZWlnaHRcIjoxNC4yODU3MTQyODU3MTQyODUsXCJ3aWR0aFwiOjgzLjAzNTcxNDI4NTcxNDI4fSIsCgkiTGF0ZXgiIDogIiAgICBTIOKGkiBTK1MiLAoJIkxhdGV4SW1nQmFzZTY0IiA6ICJQSE4yWnlCNGJXeHVjejBpYUhSMGNEb3ZMM2QzZHk1M015NXZjbWN2TWpBd01DOXpkbWNpSUhkcFpIUm9QU0l4TUM0Mk5qTmxlQ0lnYUdWcFoyaDBQU0l4TGpjNE1XVjRJaUJ5YjJ4bFBTSnBiV2NpSUdadlkzVnpZV0pzWlQwaVptRnNjMlVpSUhacFpYZENiM2c5SWpBZ0xUY3dOU0EwTnpFeklEYzROeUlnZUcxc2JuTTZlR3hwYm1zOUltaDBkSEE2THk5M2QzY3Vkek11YjNKbkx6RTVPVGt2ZUd4cGJtc2lJR0Z5YVdFdGFHbGtaR1Z1UFNKMGNuVmxJaUJ6ZEhsc1pUMGlkbVZ5ZEdsallXd3RZV3hwWjI0NklDMHdMakU0Tm1WNE95QnRZWGd0ZDJsa2RHZzZJRGs0SlRzaVBqeGtaV1p6UGp4d1lYUm9JR2xrUFNKTlNsZ3RNaTFVUlZndFNTMHhSRFEwTmlJZ1pEMGlUVE13T0NBeU5GRXpOamNnTWpRZ05ERTJJRGMyVkRRMk5pQXhPVGRSTkRZMklESTJNQ0EwTVRRZ01qZzBVVE13T0NBek1URWdNamM0SURNeU1WUXlNellnTXpReFVURTNOaUF6T0RNZ01UYzJJRFEyTWxFeE56WWdOVEl6SURJd09DQTFOek5VTWpjeklEWTBPRkV6TURJZ05qY3pJRE0wTXlBMk9EaFVOREEzSURjd05FZzBNVGhJTkRJMVVUVXlNU0EzTURRZ05UWTBJRFkwTUZFMU5qVWdOalF3SURVM055QTJOVE5VTmpBeklEWTRNbFEyTWpNZ056QTBVVFl5TkNBM01EUWdOakkzSURjd05GUTJNeklnTnpBMVVUWTBOU0EzTURVZ05qUTFJRFk1T0ZRMk1UY2dOVGMzVkRVNE5TQTBOVGxVTlRZNUlEUTFObEUxTkRrZ05EVTJJRFUwT1NBME5qVlJOVFE1SURRM01TQTFOVEFnTkRjMVVUVTFNQ0EwTnpnZ05UVXhJRFE1TkZRMU5UTWdOVEl3VVRVMU15QTFOVFFnTlRRMElEVTNPVlExTWpZZ05qRTJWRFV3TVNBMk5ERlJORFkxSURZMk1pQTBNVGtnTmpZeVVUTTJNaUEyTmpJZ016RXpJRFl4TmxReU5qTWdOVEV3VVRJMk15QTBPREFnTWpjNElEUTFPRlF6TVRrZ05ESTNVVE15TXlBME1qVWdNemc1SURRd09GUTBOVFlnTXprd1VUUTVNQ0F6TnprZ05USXlJRE0wTWxRMU5UUWdNalF5VVRVMU5DQXlNVFlnTlRRMklERTRObEUxTkRFZ01UWTBJRFV5T0NBeE16ZFVORGt5SURjNFZEUXlOaUF4T0ZRek16SWdMVEl3VVRNeU1DQXRNaklnTWprNElDMHlNbEV4T1RrZ0xUSXlJREUwTkNBek0wd3hNelFnTkRSTU1UQTJJREV6VVRneklDMHhOQ0EzT0NBdE1UaFVOalVnTFRJeVVUVXlJQzB5TWlBMU1pQXRNVFJSTlRJZ0xURXhJREV4TUNBeU1qRlJNVEV5SURJeU55QXhNekFnTWpJM1NERTBNMUV4TkRrZ01qSXhJREUwT1NBeU1UWlJNVFE1SURJeE5DQXhORGdnTWpBM1ZERTBOQ0F4T0RaVU1UUXlJREUxTTFFeE5EUWdNVEUwSURFMk1DQTROMVF5TURNZ05EZFVNalUxSURJNVZETXdPQ0F5TkZvaUx6NDhjR0YwYUNCcFpEMGlUVXBZTFRJdFZFVllMVTR0TWpFNU1pSWdaRDBpVFRVMklESXpOMVExTmlBeU5UQlVOekFnTWpjd1NEZ3pOVkUzTVRrZ016VTNJRFk1TWlBME9UTlJOamt5SURRNU5DQTJPVElnTkRrMlZEWTVNU0EwT1RsUk5qa3hJRFV4TVNBM01EZ2dOVEV4U0RjeE1WRTNNakFnTlRFeElEY3lNeUExTVRCVU56STVJRFV3TmxRM016SWdORGszVkRjek5TQTBPREZVTnpReklEUTFObEUzTmpVZ016ZzVJRGd4TmlBek16WlVPVE0xSURJMk1WRTVORFFnTWpVNElEazBOQ0F5TlRCUk9UUTBJREkwTkNBNU16a2dNalF4VkRreE5TQXlNekZVT0RjM0lESXhNbEU0TXpZZ01UZzJJRGd3TmlBeE5USlVOell4SURnMVZEYzBNQ0F6TlZRM016SWdORkUzTXpBZ0xUWWdOekkzSUMwNFZEY3hNU0F0TVRGUk5qa3hJQzB4TVNBMk9URWdNRkUyT1RFZ055QTJPVFlnTWpWUk56STRJREUxTVNBNE16VWdNak13U0Rjd1VUVTJJREl6TnlBMU5pQXlOVEJhSWk4K1BIQmhkR2dnYVdROUlrMUtXQzB5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RMklpQjRiR2x1YXpwb2NtVm1QU0lqVFVwWUxUSXRWRVZZTFVrdE1VUTBORFlpTHo0OEwyYytQR2NnWkdGMFlTMXRiV3d0Ym05a1pUMGliVzhpSUhSeVlXNXpabTl5YlQwaWRISmhibk5zWVhSbEtEa3lNaTQ0TERBcElqNDhkWE5sSUdSaGRHRXRZejBpTWpFNU1pSWdlR3hwYm1zNmFISmxaajBpSTAxS1dDMHlMVlJGV0MxT0xUSXhPVElpTHo0OEwyYytQR2NnWkdGMFlTMXRiV3d0Ym05a1pUMGliV2tpSUhSeVlXNXpabTl5YlQwaWRISmhibk5zWVhSbEtESXlNREF1Tml3d0tTSStQSFZ6WlNCa1lYUmhMV005SWpGRU5EUTJJaUI0YkdsdWF6cG9jbVZtUFNJalRVcFlMVEl0VkVWWUxVa3RNVVEwTkRZaUx6NDhMMmMrUEdjZ1pHRjBZUzF0Yld3dGJtOWtaVDBpYlc4aUlIUnlZVzV6Wm05eWJUMGlkSEpoYm5Oc1lYUmxLRE13TmpjdU9Dd3dLU0krUEhWelpTQmtZWFJoTFdNOUlqSkNJaUI0YkdsdWF6cG9jbVZtUFNJalRVcFlMVEl0VkVWWUxVNHRNa0lpTHo0OEwyYytQR2NnWkdGMFlTMXRiV3d0Ym05a1pUMGliV2tpSUhSeVlXNXpabTl5YlQwaWRISmhibk5zWVhSbEtEUXdOamdzTUNraVBqeDFjMlVnWkdGMFlTMWpQU0l4UkRRME5pSWdlR3hwYm1zNmFISmxaajBpSTAxS1dDMHlMVlJGV0MxSkxURkVORFEySWk4K1BDOW5Qand2Wno0OEwyYytQQzl6ZG1jKyIsCgkiUmVhbFZpZXdTaXplSnNvbiIgOiAie1wiaGVpZ2h0XCI6Mjg1LjcxNDI4Mjk4OTUwMTk1LFwid2lkdGhcIjoxNjYwLjcxNDI2MzkxNjAxNTZ9Igp9Cg=="/>
    </extobj>
    <extobj name="2384804F-3998-4D57-9195-F3826E402611-7">
      <extobjdata type="2384804F-3998-4D57-9195-F3826E402611" data="ewoJIkltZ1NldHRpbmdKc29uIiA6ICJ7XCJoZWlnaHRcIjoxNy44NTcxNDI4NTcxNDI4NTQsXCJ3aWR0aFwiOjEyNi43ODU3MTQyODU3MTQyOH0iLAoJIkxhdGV4IiA6ICJHPShWLCDOoywgUiwgUykgIiwKCSJMYXRleEltZ0Jhc2U2NCIgOiAiUEhOMlp5QjRiV3h1Y3owaWFIUjBjRG92TDNkM2R5NTNNeTV2Y21jdk1qQXdNQzl6ZG1jaUlIZHBaSFJvUFNJeE5pNHpNVE5sZUNJZ2FHVnBaMmgwUFNJeUxqSTJNbVY0SWlCeWIyeGxQU0pwYldjaUlHWnZZM1Z6WVdKc1pUMGlabUZzYzJVaUlIWnBaWGRDYjNnOUlqQWdMVGMxTUNBM01qRXdMallnTVRBd01DSWdlRzFzYm5NNmVHeHBibXM5SW1oMGRIQTZMeTkzZDNjdWR6TXViM0puTHpFNU9Ua3ZlR3hwYm1zaUlHRnlhV0V0YUdsa1pHVnVQU0owY25WbElpQnpkSGxzWlQwaWRtVnlkR2xqWVd3dFlXeHBaMjQ2SUMwd0xqVTJObVY0T3lCdFlYZ3RkMmxrZEdnNklEazRKVHNpUGp4a1pXWnpQanh3WVhSb0lHbGtQU0pOU2xndE5USXRWRVZZTFVrdE1VUTBNMEVpSUdROUlrMDFNQ0F5TlRKUk5UQWdNelkzSURFeE55QTBOek5VTWpnMklEWTBNVlEwT1RBZ056QTBVVFU0TUNBM01EUWdOak16SURZMU0xRTJORElnTmpReklEWTBPQ0EyTXpaVU5qVTJJRFl5Tmt3Mk5UY2dOakl6VVRZMk1DQTJNak1nTmpnMElEWTBPVkUyT1RFZ05qVTFJRFk1T1NBMk5qTlVOekUxSURZM09WUTNNalVnTmprd1REYzBNQ0EzTURWSU56UTJVVGMyTUNBM01EVWdOell3SURZNU9GRTNOakFnTmprMElEY3lPQ0ExTmpGUk5qa3lJRFF5TWlBMk9USWdOREl4VVRZNU1DQTBNVFlnTmpnM0lEUXhOVlEyTmprZ05ERXpTRFkxTTFFMk5EY2dOREU1SURZME55QTBNakpSTmpRM0lEUXlNeUEyTkRnZ05ESTVWRFkxTUNBME5EbFVOalV4SURRNE1WRTJOVEVnTlRVeUlEWXhPU0EyTURWVU5URXdJRFkxT1ZFME9USWdOalU1SURRM01TQTJOVFpVTkRFNElEWTBNMVF6TlRjZ05qRTFWREk1TkNBMU5qZFVNak0ySURRNU5sUXhPRGtnTXprMFZERTFPQ0F5TmpCUk1UVTJJREkwTWlBeE5UWWdNakl4VVRFMU5pQXhOek1nTVRjd0lERXpObFF5TURZZ056bFVNalUySURRMVZETXdPQ0F5T0ZRek5UTWdNalJSTkRBM0lESTBJRFExTWlBME4xUTFNVFFnTVRBMlVUVXhOeUF4TVRRZ05USTVJREUyTVZRMU5ERWdNakUwVVRVME1TQXlNaklnTlRJNElESXlORlEwTmpnZ01qSTNTRFF6TVZFME1qVWdNak16SURReU5TQXlNelZVTkRJM0lESTFORkUwTXpFZ01qWTNJRFF6TnlBeU56TklORFUwVVRRNU5DQXlOekVnTlRrMElESTNNVkUyTXpRZ01qY3hJRFkxT1NBeU56RlVOamsxSURJM01sUTNNRGNnTWpjeVVUY3lNU0F5TnpJZ056SXhJREkyTTFFM01qRWdNall4SURjeE9TQXlORGxSTnpFMElESXpNQ0EzTURrZ01qSTRVVGN3TmlBeU1qY2dOamswSURJeU4xRTJOelFnTWpJM0lEWTFNeUF5TWpSUk5qUTJJREl5TVNBMk5ETWdNakUxVkRZeU9TQXhOalJSTmpJd0lERXpNU0EyTVRRZ01UQTRVVFU0T1NBMklEVTROaUF6VVRVNE5DQXhJRFU0TVNBeFVUVTNNU0F4SURVMU15QXlNVlExTXpBZ05USlJOVE13SURVeklEVXlPQ0ExTWxRMU1qSWdORGRSTkRRNElDMHlNaUF6TWpJZ0xUSXlVVEl3TVNBdE1qSWdNVEkySURVMVZEVXdJREkxTWxvaUx6NDhjR0YwYUNCcFpEMGlUVXBZTFRV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US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VeUxWUkZXQzFKTFRGRU5EUTVJaUJrUFNKTk5USWdOalE0VVRVeUlEWTNNQ0EyTlNBMk9ETklOelpSTVRFNElEWTRNQ0F4T0RFZ05qZ3dVVEk1T1NBMk9EQWdNekl3SURZNE0wZ3pNekJSTXpNMklEWTNOeUF6TXpZZ05qYzBWRE16TkNBMk5UWlJNekk1SURZME1TQXpNalVnTmpNM1NETXdORkV5T0RJZ05qTTFJREkzTkNBMk16VlJNalExSURZek1DQXlORElnTmpJd1VUSTBNaUEyTVRnZ01qY3hJRE0yT1ZRek1ERWdNVEU0VERNM05DQXlNelZSTkRRM0lETTFNaUExTWpBZ05EY3hWRFU1TlNBMU9UUlJOVGs1SURZd01TQTFPVGtnTmpBNVVUVTVPU0EyTXpNZ05UVTFJRFl6TjFFMU16Y2dOak0zSURVek55QTJORGhSTlRNM0lEWTBPU0ExTXprZ05qWXhVVFUwTWlBMk56VWdOVFExSURZM09WUTFOVGdnTmpnelVUVTJNQ0EyT0RNZ05UY3dJRFk0TTFRMk1EUWdOamd5VkRZMk9DQTJPREZSTnpNM0lEWTRNU0EzTlRVZ05qZ3pTRGMyTWxFM05qa2dOamMySURjMk9TQTJOekpSTnpZNUlEWTFOU0EzTmpBZ05qUXdVVGMxTnlBMk16Y2dOelF6SURZek4xRTNNekFnTmpNMklEY3hPU0EyTXpWVU5qazRJRFl6TUZRMk9ESWdOakl6VkRZM01DQTJNVFZVTmpZd0lEWXdPRlEyTlRJZ05UazVWRFkwTlNBMU9USk1ORFV5SURJNE1sRXlOeklnTFRrZ01qWTJJQzB4TmxFeU5qTWdMVEU0SURJMU9TQXRNakZNTWpReElDMHlNa2d5TXpSUk1qRTJJQzB5TWlBeU1UWWdMVEUxVVRJeE15QXRPU0F4TnpjZ016QTFVVEV6T1NBMk1qTWdNVE00SURZeU5sRXhNek1nTmpNM0lEYzJJRFl6TjBnMU9WRTFNaUEyTkRJZ05USWdOalE0V2lJdlBqeHdZWFJvSUdsa1BTSk5TbGd0TlR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AxTWkxVVJWZ3RTUzB4UkRaR05DSWdaRDBpVFRZMUlEQlJOVGdnTkNBMU9DQXhNVkUxT0NBeE5pQXhNVFFnTmpkUk1UY3pJREV4T1NBeU1qSWdNVFkwVERNM055QXpNRFJSTXpjNElETXdOU0F6TkRBZ016ZzJWREkyTVNBMU5USlVNakU0SURZME5GRXlNVGNnTmpRNElESXhPU0EyTmpCUk1qSTBJRFkzT0NBeU1qZ2dOamd4VVRJek1TQTJPRE1nTlRFMUlEWTRNMGczT1RsUk9EQTBJRFkzT0NBNE1EWWdOamMwVVRnd05pQTJOamNnTnpreklEVTFPVlEzTnpnZ05EUTRVVGMzTkNBME5ETWdOelU1SURRME0xRTNORGNnTkRReklEYzBNeUEwTkRWVU56TTVJRFExTmxFM016a2dORFU0SURjME1TQTBOemRVTnpReklEVXhObEUzTkRNZ05UVXlJRGN6TkNBMU56UlVOekV3SURZd09WUTJOak1nTmpJM1ZEVTVOaUEyTXpWVU5UQXlJRFl6TjFFME9EQWdOak0zSURRMk9TQTJNemRJTXpNNVVUTTBOQ0EyTWpjZ05ERXhJRFE0TmxRME56Z2dNelF4VmpNek9WRTBOemNnTXpNM0lEUTNOeUF6TXpaTU5EVTNJRE14T0ZFME16Y2dNekF3SURNNU9DQXlOalZVTXpJeUlERTVOa3d4TmpnZ05UZFJNVFkzSURVMklERTRPQ0ExTmxReU5UZ2dOVFpJTXpVNVVUUXlOaUExTmlBME5qTWdOVGhVTlRNM0lEWTVWRFU1TmlBNU4xUTJNemtnTVRRMlZEWTRNQ0F5TWpWUk5qZzJJREkwTXlBMk9Ea2dNalEyVkRjd01pQXlOVEJJTnpBMVVUY3lOaUF5TlRBZ056STJJREl6T1ZFM01qWWdNak00SURZNE15QXhNak5VTmpNNUlEVlJOak0zSURFZ05qRXdJREZSTlRjM0lEQWdNelE0SURCSU5qVmFJaTgrUEhCaGRHZ2dhV1E5SWsxS1dDMDFNaTFVUlZndFNTMHhSRFEwTlNJZ1pEMGlUVEl6TUNBMk16ZFJNakF6SURZek55QXhPVGdnTmpNNFZERTVNeUEyTkRsUk1Ua3pJRFkzTmlBeU1EUWdOamd5VVRJd05pQTJPRE1nTXpjNElEWTRNMUUxTlRBZ05qZ3lJRFUyTkNBMk9EQlJOakl3SURZM01pQTJOVGdnTmpVeVZEY3hNaUEyTURaVU56TXpJRFUyTTFRM016a2dOVEk1VVRjek9TQTBPRFFnTnpFd0lEUTBOVlEyTkRNZ016ZzFWRFUzTmlBek5URlVOVE00SURNek9FdzFORFVnTXpNelVUWXhNaUF5T1RVZ05qRXlJREl5TTFFMk1USWdNakV5SURZd055QXhOakpVTmpBeUlEZ3dWamN4VVRZd01pQTFNeUEyTURNZ05ETlVOakUwSURJMVZEWTBNQ0F4TmxFMk5qZ2dNVFlnTmpnMklETTRWRGN4TWlBNE5WRTNNVGNnT1RrZ056SXdJREV3TWxRM016VWdNVEExVVRjMU5TQXhNRFVnTnpVMUlEa3pVVGMxTlNBM05TQTNNekVnTXpaUk5qa3pJQzB5TVNBMk5ERWdMVEl4U0RZek1sRTFOekVnTFRJeElEVXpNU0EwVkRRNE55QTRNbEUwT0RjZ01UQTVJRFV3TWlBeE5qWlVOVEUzSURJek9WRTFNVGNnTWprd0lEUTNOQ0F6TVROUk5EVTVJRE15TUNBME5Ea2dNekl4VkRNM09DQXpNak5JTXpBNVRESTNOeUF4T1ROUk1qUTBJRFl4SURJME5DQTFPVkV5TkRRZ05UVWdNalExSURVMFZESTFNaUExTUZReU5qa2dORGhVTXpBeUlEUTJTRE16TTFFek16a2dNemdnTXpNNUlETTNWRE16TmlBeE9WRXpNeklnTmlBek1qWWdNRWd6TVRGUk1qYzFJRElnTVRnd0lESlJNVFEySURJZ01URTNJREpVTnpFZ01sUTFNQ0F4VVRNeklERWdNek1nTVRCUk16TWdNVElnTXpZZ01qUlJOREVnTkRNZ05EWWdORFZSTlRBZ05EWWdOakVnTkRaSU5qZFJPVFFnTkRZZ01USTNJRFE1VVRFME1TQTFNaUF4TkRZZ05qRlJNVFE1SURZMUlESXhPQ0F6TXpsVU1qZzNJRFl5T0ZFeU9EY2dOak0xSURJek1DQTJNemRhVFRZek1DQTFOVFJSTmpNd0lEVTROaUEyTURrZ05qQTRWRFV5TXlBMk16WlJOVEl4SURZek5pQTFNREFnTmpNMlZEUTJNaUEyTXpkSU5EUXdVVE01TXlBMk16Y2dNemcySURZeU4xRXpPRFVnTmpJMElETTFNaUEwT1RSVU16RTVJRE0yTVZFek1Ua2dNell3SURNNE9DQXpOakJSTkRZMklETTJNU0EwT1RJZ016WTNVVFUxTmlBek56Y2dOVGt5SURReU5sRTJNRGdnTkRRNUlEWXhPU0EwT0RaVU5qTXdJRFUxTkZvaUx6NDhjR0YwYUNCcFpEMGlUVXBZTFRVeU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O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XpRU0lnZUd4cGJtczZhSEpsWmowaUkwMUtXQzAxTWkxVVJWZ3RTUzB4UkRRelFTSXZQand2Wno0OFp5QmtZWFJoTFcxdGJDMXViMlJsUFNKdGJ5SWdkSEpoYm5ObWIzSnRQU0owY21GdWMyeGhkR1VvTVRBMk15NDRMREFwSWo0OGRYTmxJR1JoZEdFdFl6MGlNMFFpSUhoc2FXNXJPbWh5WldZOUlpTk5TbGd0TlRJdFZFVllMVTR0TTBRaUx6NDhMMmMrUEdjZ1pHRjBZUzF0Yld3dGJtOWtaVDBpYlc4aUlIUnlZVzV6Wm05eWJUMGlkSEpoYm5Oc1lYUmxLREl4TVRrdU5pd3dLU0krUEhWelpTQmtZWFJoTFdNOUlqSTRJaUI0YkdsdWF6cG9jbVZtUFNJalRVcFlMVFV5TFZSRldDMU9MVEk0SWk4K1BDOW5QanhuSUdSaGRHRXRiVzFzTFc1dlpHVTlJbTFwSWlCMGNtRnVjMlp2Y20wOUluUnlZVzV6YkdGMFpTZ3lOVEE0TGpZc01Da2lQangxYzJVZ1pHRjBZUzFqUFNJeFJEUTBPU0lnZUd4cGJtczZhSEpsWmowaUkwMUtXQzAxTWkxVVJWZ3RTUzB4UkRRME9TSXZQand2Wno0OFp5QmtZWFJoTFcxdGJDMXViMlJsUFNKdGJ5SWdkSEpoYm5ObWIzSnRQU0owY21GdWMyeGhkR1VvTXpJM055NDJMREFwSWo0OGRYTmxJR1JoZEdFdFl6MGlNa01pSUhoc2FXNXJPbWh5WldZOUlpTk5TbGd0TlRJdFZFVllMVTR0TWtNaUx6NDhMMmMrUEdjZ1pHRjBZUzF0Yld3dGJtOWtaVDBpYldraUlIUnlZVzV6Wm05eWJUMGlkSEpoYm5Oc1lYUmxLRE0zTWpJdU1pd3dLU0krUEhWelpTQmtZWFJoTFdNOUlqRkVOa1kwSWlCNGJHbHVhenBvY21WbVBTSWpUVXBZTFRVeUxWUkZXQzFKTFRGRU5rWTBJaTgrUEM5blBqeG5JR1JoZEdFdGJXMXNMVzV2WkdVOUltMXZJaUIwY21GdWMyWnZjbTA5SW5SeVlXNXpiR0YwWlNnME5USTRMaklzTUNraVBqeDFjMlVnWkdGMFlTMWpQU0l5UXlJZ2VHeHBibXM2YUhKbFpqMGlJMDFLV0MwMU1pMVVSVmd0VGkweVF5SXZQand2Wno0OFp5QmtZWFJoTFcxdGJDMXViMlJsUFNKdGFTSWdkSEpoYm5ObWIzSnRQU0owY21GdWMyeGhkR1VvTkRrM01pNDVMREFwSWo0OGRYTmxJR1JoZEdFdFl6MGlNVVEwTkRVaUlIaHNhVzVyT21oeVpXWTlJaU5OU2xndE5USXRWRVZZTFVrdE1VUTBORFVpTHo0OEwyYytQR2NnWkdGMFlTMXRiV3d0Ym05a1pUMGliVzhpSUhSeVlXNXpabTl5YlQwaWRISmhibk5zWVhSbEtEVTNNekV1T1N3d0tTSStQSFZ6WlNCa1lYUmhMV005SWpKRElpQjRiR2x1YXpwb2NtVm1QU0lqVFVwWUxUVXlMVlJGV0MxT0xUSkRJaTgrUEM5blBqeG5JR1JoZEdFdGJXMXNMVzV2WkdVOUltMXBJaUIwY21GdWMyWnZjbTA5SW5SeVlXNXpiR0YwWlNnMk1UYzJMallzTUNraVBqeDFjMlVnWkdGMFlTMWpQU0l4UkRRME5pSWdlR3hwYm1zNmFISmxaajBpSTAxS1dDMDFNaTFVUlZndFNTMHhSRFEwTmlJdlBqd3ZaejQ4WnlCa1lYUmhMVzF0YkMxdWIyUmxQU0p0YnlJZ2RISmhibk5tYjNKdFBTSjBjbUZ1YzJ4aGRHVW9Oamd5TVM0MkxEQXBJajQ4ZFhObElHUmhkR0V0WXowaU1qa2lJSGhzYVc1ck9taHlaV1k5SWlOTlNsZ3ROVEl0VkVWWUxVNHRNamtpTHo0OEwyYytQQzluUGp3dlp6NDhMM04yWno0PSIsCgkiUmVhbFZpZXdTaXplSnNvbiIgOiAie1wiaGVpZ2h0XCI6MzUxLFwid2lkdGhcIjoyNTM2fSIKfQo="/>
    </extobj>
    <extobj name="2384804F-3998-4D57-9195-F3826E402611-8">
      <extobjdata type="2384804F-3998-4D57-9195-F3826E402611" data="ewoJIkltZ1NldHRpbmdKc29uIiA6ICJ7XCJoZWlnaHRcIjoxMi40OTk5OTk5OTk5OTk5OTgsXCJ3aWR0aFwiOjUxLjc4NTcxNDI4NTcxNDI4fSIsCgkiTGF0ZXgiIDogIiAgICBTIOKGkiBcXHNwYWNlMSIsCgkiTGF0ZXhJbWdCYXNlNjQiIDogIlBITjJaeUI0Yld4dWN6MGlhSFIwY0RvdkwzZDNkeTUzTXk1dmNtY3ZNakF3TUM5emRtY2lJSGRwWkhSb1BTSTJMalkzTldWNElpQm9aV2xuYUhROUlqRXVOalExWlhnaUlISnZiR1U5SW1sdFp5SWdabTlqZFhOaFlteGxQU0ptWVd4elpTSWdkbWxsZDBKdmVEMGlNQ0F0TnpBMUlESTVOVEF1TmlBM01qY2lJSGh0Ykc1ek9uaHNhVzVyUFNKb2RIUndPaTh2ZDNkM0xuY3pMbTl5Wnk4eE9UazVMM2hzYVc1cklpQmhjbWxoTFdocFpHUmxiajBpZEhKMVpTSWdjM1I1YkdVOUluWmxjblJwWTJGc0xXRnNhV2R1T2lBdE1DNHdOV1Y0T3lCdFlYZ3RkMmxrZEdnNklEazRKVHNpUGp4a1pXWnpQanh3WVhSb0lHbGtQU0pOU2xndE1UVXRWRVZZTFVrdE1VUTBORFlpSUdROUlrMHpNRGdnTWpSUk16WTNJREkwSURReE5pQTNObFEwTmpZZ01UazNVVFEyTmlBeU5qQWdOREUwSURJNE5GRXpNRGdnTXpFeElESTNPQ0F6TWpGVU1qTTJJRE0wTVZFeE56WWdNemd6SURFM05pQTBOakpSTVRjMklEVXlNeUF5TURnZ05UY3pWREkzTXlBMk5EaFJNekF5SURZM015QXpORE1nTmpnNFZEUXdOeUEzTURSSU5ERTRTRFF5TlZFMU1qRWdOekEwSURVMk5DQTJOREJSTlRZMUlEWTBNQ0ExTnpjZ05qVXpWRFl3TXlBMk9ESlVOakl6SURjd05GRTJNalFnTnpBMElEWXlOeUEzTURSVU5qTXlJRGN3TlZFMk5EVWdOekExSURZME5TQTJPVGhVTmpFM0lEVTNOMVExT0RVZ05EVTVWRFUyT1NBME5UWlJOVFE1SURRMU5pQTFORGtnTkRZMVVUVTBPU0EwTnpFZ05UVXdJRFEzTlZFMU5UQWdORGM0SURVMU1TQTBPVFJVTlRVeklEVXlNRkUxTlRNZ05UVTBJRFUwTkNBMU56bFVOVEkySURZeE5sUTFNREVnTmpReFVUUTJOU0EyTmpJZ05ERTVJRFkyTWxFek5qSWdOall5SURNeE15QTJNVFpVTWpZeklEVXhNRkV5TmpNZ05EZ3dJREkzT0NBME5UaFVNekU1SURReU4xRXpNak1nTkRJMUlETTRPU0EwTURoVU5EVTJJRE01TUZFME9UQWdNemM1SURVeU1pQXpOREpVTlRVMElESTBNbEUxTlRRZ01qRTJJRFUwTmlBeE9EWlJOVFF4SURFMk5DQTFNamdnTVRNM1ZEUTVNaUEzT0ZRME1qWWdNVGhVTXpNeUlDMHlNRkV6TWpBZ0xUSXlJREk1T0NBdE1qSlJNVGs1SUMweU1pQXhORFFnTXpOTU1UTTBJRFEwVERFd05pQXhNMUU0TXlBdE1UUWdOemdnTFRFNFZEWTFJQzB5TWxFMU1pQXRNaklnTlRJZ0xURTBVVFV5SUMweE1TQXhNVEFnTWpJeFVURXhNaUF5TWpjZ01UTXdJREl5TjBneE5ETlJNVFE1SURJeU1TQXhORGtnTWpFMlVURTBPU0F5TVRRZ01UUTRJREl3TjFReE5EUWdNVGcyVkRFME1pQXhOVE5STVRRMElERXhOQ0F4TmpBZ09EZFVNakF6SURRM1ZESTFOU0F5T1ZRek1EZ2dNalJhSWk4K1BIQmhkR2dnYVdROUlrMUtXQzB4TlMxVVJWZ3RUaTB5TVRreUlpQmtQU0pOTlRZZ01qTTNWRFUySURJMU1GUTNNQ0F5TnpCSU9ETTFVVGN4T1NBek5UY2dOamt5SURRNU0xRTJPVElnTkRrMElEWTVNaUEwT1RaVU5qa3hJRFE1T1ZFMk9URWdOVEV4SURjd09DQTFNVEZJTnpFeFVUY3lNQ0ExTVRFZ056SXpJRFV4TUZRM01qa2dOVEEyVkRjek1pQTBPVGRVTnpNMUlEUTRNVlEzTkRNZ05EVTJVVGMyTlNBek9Ea2dPREUySURNek5sUTVNelVnTWpZeFVUazBOQ0F5TlRnZ09UUTBJREkxTUZFNU5EUWdNalEwSURrek9TQXlOREZVT1RFMUlESXpNVlE0TnpjZ01qRXlVVGd6TmlBeE9EWWdPREEySURFMU1sUTNOakVnT0RWVU56UXdJRE0xVkRjek1pQTBVVGN6TUNBdE5pQTNNamNnTFRoVU56RXhJQzB4TVZFMk9URWdMVEV4SURZNU1TQXdVVFk1TVNBM0lEWTVOaUF5TlZFM01qZ2dNVFV4SURnek5TQXlNekJJTnpCUk5UWWdNak0zSURVMklESTFNRm9pTHo0OGNHRjBhQ0JwWkQwaVRVcFlMVEUxTFZSRldDMU9MVUV3SWlCa1BTSWlMejQ4Y0dGMGFDQnBaRDBpVFVwWUxURTF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MMlJsWm5NK1BHY2djM1J5YjJ0bFBTSmpkWEp5Wlc1MFEyOXNiM0lpSUdacGJHdzlJbU4xY25KbGJuUkRiMnh2Y2lJZ2MzUnliMnRsTFhkcFpIUm9QU0l3SWlCMGNtRnVjMlp2Y20wOUluTmpZV3hsS0RFc0xURXBJajQ4WnlCa1lYUmhMVzF0YkMxdWIyUmxQU0p0WVhSb0lqNDhaeUJrWVhSaExXMXRiQzF1YjJSbFBTSnRhU0krUEhWelpTQmtZWFJoTFdNOUlqRkVORFEySWlCNGJHbHVhenBvY21WbVBTSWpUVXBZTFRFMUxWUkZXQzFKTFRGRU5EUTJJaTgrUEM5blBqeG5JR1JoZEdFdGJXMXNMVzV2WkdVOUltMXZJaUIwY21GdWMyWnZjbTA5SW5SeVlXNXpiR0YwWlNnNU1qSXVPQ3d3S1NJK1BIVnpaU0JrWVhSaExXTTlJakl4T1RJaUlIaHNhVzVyT21oeVpXWTlJaU5OU2xndE1UVXRWRVZZTFU0dE1qRTVNaUl2UGp3dlp6NDhaeUJrWVhSaExXMXRiQzF1YjJSbFBTSnRkR1Y0ZENJZ2RISmhibk5tYjNKdFBTSjBjbUZ1YzJ4aGRHVW9Nakl3TUM0MkxEQXBJajQ4ZFhObElHUmhkR0V0WXowaVFUQWlJSGhzYVc1ck9taHlaV1k5SWlOTlNsZ3RNVFV0VkVWWUxVNHRRVEFpTHo0OEwyYytQR2NnWkdGMFlTMXRiV3d0Ym05a1pUMGliVzRpSUhSeVlXNXpabTl5YlQwaWRISmhibk5zWVhSbEtESTBOVEF1Tml3d0tTSStQSFZ6WlNCa1lYUmhMV005SWpNeElpQjRiR2x1YXpwb2NtVm1QU0lqVFVwWUxURTFMVlJGV0MxT0xUTXhJaTgrUEM5blBqd3ZaejQ4TDJjK1BDOXpkbWMrIiwKCSJSZWFsVmlld1NpemVKc29uIiA6ICJ7XCJoZWlnaHRcIjoyNTAsXCJ3aWR0aFwiOjEwMzUuNzE0MjYzOTE2MDE1Nn0iCn0K"/>
    </extobj>
    <extobj name="2384804F-3998-4D57-9195-F3826E402611-9">
      <extobjdata type="2384804F-3998-4D57-9195-F3826E402611" data="ewoJIkltZ1NldHRpbmdKc29uIiA6ICJ7XCJoZWlnaHRcIjoxMi40OTk5OTk5OTk5OTk5OTgsXCJ3aWR0aFwiOjQ4LjIxNDI4NTcxNDI4NTcxfSIsCgkiTGF0ZXgiIDogIiAgICBTIOKGkiBhIiwKCSJMYXRleEltZ0Jhc2U2NCIgOiAiUEhOMlp5QjRiV3h1Y3owaWFIUjBjRG92TDNkM2R5NTNNeTV2Y21jdk1qQXdNQzl6ZG1jaUlIZHBaSFJvUFNJMkxqRTNOV1Y0SWlCb1pXbG5hSFE5SWpFdU5qUTFaWGdpSUhKdmJHVTlJbWx0WnlJZ1ptOWpkWE5oWW14bFBTSm1ZV3h6WlNJZ2RtbGxkMEp2ZUQwaU1DQXROekExSURJM01qa3VOaUEzTWpjaUlIaHRiRzV6T25oc2FXNXJQU0pvZEhSd09pOHZkM2QzTG5jekxtOXlaeTh4T1RrNUwzaHNhVzVySWlCaGNtbGhMV2hwWkdSbGJqMGlkSEoxWlNJZ2MzUjViR1U5SW5abGNuUnBZMkZzTFdGc2FXZHVPaUF0TUM0d05XVjRPeUJ0WVhndGQybGtkR2c2SURrNEpUc2lQanhrWldaelBqeHdZWFJvSUdsa1BTSk5TbGd0TWkxVVJWZ3RTUzB4UkRRME5pSWdaRDBpVFRNd09DQXlORkV6TmpjZ01qUWdOREUySURjMlZEUTJOaUF4T1RkUk5EWTJJREkyTUNBME1UUWdNamcwVVRNd09DQXpNVEVnTWpjNElETXlNVlF5TXpZZ016UXhVVEUzTmlBek9ETWdNVGMySURRMk1sRXhOellnTlRJeklESXdPQ0ExTnpOVU1qY3pJRFkwT0ZFek1ESWdOamN6SURNME15QTJPRGhVTkRBM0lEY3dORWcwTVRoSU5ESTFVVFV5TVNBM01EUWdOVFkwSURZME1GRTFOalVnTmpRd0lEVTNOeUEyTlROVU5qQXpJRFk0TWxRMk1qTWdOekEwVVRZeU5DQTNNRFFnTmpJM0lEY3dORlEyTXpJZ056QTFVVFkwTlNBM01EVWdOalExSURZNU9GUTJNVGNnTlRjM1ZEVTROU0EwTlRsVU5UWTVJRFExTmxFMU5Ea2dORFUySURVME9TQTBOalZSTlRRNUlEUTNNU0ExTlRBZ05EYzFVVFUxTUNBME56Z2dOVFV4SURRNU5GUTFOVE1nTlRJd1VUVTFNeUExTlRRZ05UUTBJRFUzT1ZRMU1qWWdOakUyVkRVd01TQTJOREZSTkRZMUlEWTJNaUEwTVRrZ05qWXlVVE0yTWlBMk5qSWdNekV6SURZeE5sUXlOak1nTlRFd1VUSTJNeUEwT0RBZ01qYzRJRFExT0ZRek1Ua2dOREkzVVRNeU15QTBNalVnTXpnNUlEUXdPRlEwTlRZZ016a3dVVFE1TUNBek56a2dOVEl5SURNME1sUTFOVFFnTWpReVVUVTFOQ0F5TVRZZ05UUTJJREU0TmxFMU5ERWdNVFkwSURVeU9DQXhNemRVTkRreUlEYzRWRFF5TmlBeE9GUXpNeklnTFRJd1VUTXlNQ0F0TWpJZ01qazRJQzB5TWxFeE9Ua2dMVEl5SURFME5DQXpNMHd4TXpRZ05EUk1NVEEySURFelVUZ3pJQzB4TkNBM09DQXRNVGhVTmpVZ0xUSXlVVFV5SUMweU1pQTFNaUF0TVRSUk5USWdMVEV4SURFeE1DQXlNakZSTVRFeUlESXlOeUF4TXpBZ01qSTNTREUwTTFFeE5Ea2dNakl4SURFME9TQXlNVFpSTVRRNUlESXhOQ0F4TkRnZ01qQTNWREUwTkNBeE9EWlVNVFF5SURFMU0xRXhORFFnTVRFMElERTJNQ0E0TjFReU1ETWdORGRVTWpVMUlESTVWRE13T0NBeU5Gb2lMejQ4Y0dGMGFDQnBaRDBpVFVwWUxUSXRWRVZZTFU0dE1qRTVNaUlnWkQwaVRUVTJJREl6TjFRMU5pQXlOVEJVTnpBZ01qY3dTRGd6TlZFM01Ua2dNelUzSURZNU1pQTBPVE5STmpreUlEUTVOQ0EyT1RJZ05EazJWRFk1TVNBME9UbFJOamt4SURVeE1TQTNNRGdnTlRFeFNEY3hNVkUzTWpBZ05URXhJRGN5TXlBMU1UQlVOekk1SURVd05sUTNNeklnTkRrM1ZEY3pOU0EwT0RGVU56UXpJRFExTmxFM05qVWdNemc1SURneE5pQXpNelpVT1RNMUlESTJNVkU1TkRRZ01qVTRJRGswTkNBeU5UQlJPVFEwSURJME5DQTVNemtnTWpReFZEa3hOU0F5TXpGVU9EYzNJREl4TWxFNE16WWdNVGcySURnd05pQXhOVEpVTnpZeElEZzFWRGMwTUNBek5WUTNNeklnTkZFM016QWdMVFlnTnpJM0lDMDRWRGN4TVNBdE1URlJOamt4SUMweE1TQTJPVEVnTUZFMk9URWdOeUEyT1RZZ01qVlJOekk0SURFMU1TQTRNelVnTWpNd1NEY3dVVFUySURJek55QTFOaUF5TlRCYUlpOCtQSEJoZEdnZ2FXUTlJazFLV0MweU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EWWlJSGhzYVc1ck9taHlaV1k5SWlOTlNsZ3RNaTFVUlZndFNTMHhSRFEwTmlJdlBqd3ZaejQ4WnlCa1lYUmhMVzF0YkMxdWIyUmxQU0p0YnlJZ2RISmhibk5tYjNKdFBTSjBjbUZ1YzJ4aGRHVW9PVEl5TGpnc01Da2lQangxYzJVZ1pHRjBZUzFqUFNJeU1Ua3lJaUI0YkdsdWF6cG9jbVZtUFNJalRVcFlMVEl0VkVWWUxVNHRNakU1TWlJdlBqd3ZaejQ4WnlCa1lYUmhMVzF0YkMxdWIyUmxQU0p0YVNJZ2RISmhibk5tYjNKdFBTSjBjbUZ1YzJ4aGRHVW9Nakl3TUM0MkxEQXBJajQ4ZFhObElHUmhkR0V0WXowaU1VUTBORVVpSUhoc2FXNXJPbWh5WldZOUlpTk5TbGd0TWkxVVJWZ3RTUzB4UkRRMFJTSXZQand2Wno0OEwyYytQQzluUGp3dmMzWm5QZz09IiwKCSJSZWFsVmlld1NpemVKc29uIiA6ICJ7XCJoZWlnaHRcIjoyNTAsXCJ3aWR0aFwiOjk2NC4yODU3MzYwODM5ODQ0fSIKfQo="/>
    </extobj>
    <extobj name="2384804F-3998-4D57-9195-F3826E402611-10">
      <extobjdata type="2384804F-3998-4D57-9195-F3826E402611" data="ewoJIkltZ1NldHRpbmdKc29uIiA6ICJ7XCJoZWlnaHRcIjoxNy44NTcxNDI4NTcxNDI4NTQsXCJ3aWR0aFwiOjEyNC4xMDcxNDI4NTcxNDI4NX0iLAoJIkxhdGV4IiA6ICIgICAgUyDihpIgUytTXFxzcGFjZSgwLjYpIiwKCSJMYXRleEltZ0Jhc2U2NCIgOiAiUEhOMlp5QjRiV3h1Y3owaWFIUjBjRG92TDNkM2R5NTNNeTV2Y21jdk1qQXdNQzl6ZG1jaUlIZHBaSFJvUFNJeE5TNDRPR1Y0SWlCb1pXbG5hSFE5SWpJdU1qWXlaWGdpSUhKdmJHVTlJbWx0WnlJZ1ptOWpkWE5oWW14bFBTSm1ZV3h6WlNJZ2RtbGxkMEp2ZUQwaU1DQXROelV3SURjd01Ua2dNVEF3TUNJZ2VHMXNibk02ZUd4cGJtczlJbWgwZEhBNkx5OTNkM2N1ZHpNdWIzSm5MekU1T1RrdmVHeHBibXNpSUdGeWFXRXRhR2xrWkdWdVBTSjBjblZsSWlCemRIbHNaVDBpZG1WeWRHbGpZV3d0WVd4cFoyNDZJQzB3TGpVMk5tVjRPeUJ0WVhndGQybGtkR2c2SURrNEpUc2lQanhrWldaelBqeHdZWFJvSUdsa1BTSk5TbGd0TVRJdFZFVllMVWt0TVVRME5EWWlJR1E5SWswek1EZ2dNalJSTXpZM0lESTBJRFF4TmlBM05sUTBOallnTVRrM1VUUTJOaUF5TmpBZ05ERTBJREk0TkZFek1EZ2dNekV4SURJM09DQXpNakZVTWpNMklETTBNVkV4TnpZZ016Z3pJREUzTmlBME5qSlJNVGMySURVeU15QXlNRGdnTlRjelZESTNNeUEyTkRoUk16QXlJRFkzTXlBek5ETWdOamc0VkRRd055QTNNRFJJTkRFNFNEUXlOVkUxTWpFZ056QTBJRFUyTkNBMk5EQlJOVFkxSURZME1DQTFOemNnTmpVelZEWXdNeUEyT0RKVU5qSXpJRGN3TkZFMk1qUWdOekEwSURZeU55QTNNRFJVTmpNeUlEY3dOVkUyTkRVZ056QTFJRFkwTlNBMk9UaFVOakUzSURVM04xUTFPRFVnTkRVNVZEVTJPU0EwTlRaUk5UUTVJRFExTmlBMU5Ea2dORFkxVVRVME9TQTBOekVnTlRVd0lEUTNOVkUxTlRBZ05EYzRJRFUxTVNBME9UUlVOVFV6SURVeU1GRTFOVE1nTlRVMElEVTBOQ0ExTnpsVU5USTJJRFl4TmxRMU1ERWdOalF4VVRRMk5TQTJOaklnTkRFNUlEWTJNbEV6TmpJZ05qWXlJRE14TXlBMk1UWlVNall6SURVeE1GRXlOak1nTkRnd0lESTNPQ0EwTlRoVU16RTVJRFF5TjFFek1qTWdOREkxSURNNE9TQTBNRGhVTkRVMklETTVNRkUwT1RBZ016YzVJRFV5TWlBek5ESlVOVFUwSURJME1sRTFOVFFnTWpFMklEVTBOaUF4T0RaUk5UUXhJREUyTkNBMU1qZ2dNVE0zVkRRNU1pQTNPRlEwTWpZZ01UaFVNek15SUMweU1GRXpNakFnTFRJeUlESTVPQ0F0TWpKUk1UazVJQzB5TWlBeE5EUWdNek5NTVRNMElEUTBUREV3TmlBeE0xRTRNeUF0TVRRZ056Z2dMVEU0VkRZMUlDMHlNbEUxTWlBdE1qSWdOVElnTFRFMFVUVXlJQzB4TVNBeE1UQWdNakl4VVRFeE1pQXlNamNnTVRNd0lESXlOMGd4TkROUk1UUTVJREl5TVNBeE5Ea2dNakUyVVRFME9TQXlNVFFnTVRRNElESXdOMVF4TkRRZ01UZzJWREUwTWlBeE5UTlJNVFEwSURFeE5DQXhOakFnT0RkVU1qQXpJRFEzVkRJMU5TQXlPVlF6TURnZ01qUmFJaTgrUEhCaGRHZ2dhV1E5SWsxS1dDMHhNaTFVUlZndFRpMHlNVGt5SWlCa1BTSk5OVFlnTWpNM1ZEVTJJREkxTUZRM01DQXlOekJJT0RNMVVUY3hPU0F6TlRjZ05qa3lJRFE1TTFFMk9USWdORGswSURZNU1pQTBPVFpVTmpreElEUTVPVkUyT1RFZ05URXhJRGN3T0NBMU1URklOekV4VVRjeU1DQTFNVEVnTnpJeklEVXhNRlEzTWprZ05UQTJWRGN6TWlBME9UZFVOek0xSURRNE1WUTNORE1nTkRVMlVUYzJOU0F6T0RrZ09ERTJJRE16TmxRNU16VWdNall4VVRrME5DQXlOVGdnT1RRMElESTFNRkU1TkRRZ01qUTBJRGt6T1NBeU5ERlVPVEUxSURJek1WUTROemNnTWpFeVVUZ3pOaUF4T0RZZ09EQTJJREUxTWxRM05qRWdPRFZVTnpRd0lETTFWRGN6TWlBMFVUY3pNQ0F0TmlBM01qY2dMVGhVTnpFeElDMHhNVkUyT1RFZ0xURXhJRFk1TVNBd1VUWTVNU0EzSURZNU5pQXlOVkUzTWpnZ01UVXhJRGd6TlNBeU16QklOekJSTlRZZ01qTTNJRFUySURJMU1Gb2lMejQ4Y0dGMGFDQnBaRDBpVFVwWUxURXlMVlJGV0MxT0xUSkNJaUJrUFNKTk5UWWdNak0zVkRVMklESTFNRlEzTUNBeU56QklNelk1VmpReU1Fd3pOekFnTlRjd1VUTTRNQ0ExT0RNZ016ZzVJRFU0TTFFME1ESWdOVGd6SURRd09TQTFOamhXTWpjd1NEY3dOMUUzTWpJZ01qWXlJRGN5TWlBeU5UQlVOekEzSURJek1FZzBNRGxXTFRZNFVUUXdNU0F0T0RJZ016a3hJQzA0TWtnek9EbElNemczVVRNM05TQXRPRElnTXpZNUlDMDJPRll5TXpCSU56QlJOVFlnTWpNM0lEVTJJREkxTUZvaUx6NDhjR0YwYUNCcFpEMGlUVXBZTFRFeUxWUkZXQzFPTFVFd0lpQmtQU0lpTHo0OGNHRjBhQ0JwWkQwaVRVcFlMVEV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hNaTFVUlZndFRpMHpNQ0lnWkQwaVRUazJJRFU0TlZFeE5USWdOalkySURJME9TQTJOalpSTWprM0lEWTJOaUF6TkRVZ05qUXdWRFF5TXlBMU5EaFJORFl3SURRMk5TQTBOakFnTXpJd1VUUTJNQ0F4TmpVZ05ERTNJRGd6VVRNNU55QTBNU0F6TmpJZ01UWlVNekF4SUMweE5WUXlOVEFnTFRJeVVUSXlOQ0F0TWpJZ01UazRJQzB4TmxReE16Y2dNVFpVT0RJZ09ETlJNemtnTVRZMUlETTVJRE15TUZFek9TQTBPVFFnT1RZZ05UZzFXazB6TWpFZ05UazNVVEk1TVNBMk1qa2dNalV3SURZeU9WRXlNRGdnTmpJNUlERTNPQ0ExT1RkUk1UVXpJRFUzTVNBeE5EVWdOVEkxVkRFek55QXpNek5STVRNM0lERTNOU0F4TkRVZ01USTFWREU0TVNBME5sRXlNRGtnTVRZZ01qVXdJREUyVVRJNU1DQXhOaUF6TVRnZ05EWlJNelEzSURjMklETTFOQ0F4TXpCVU16WXlJRE16TTFFek5qSWdORGM0SURNMU5DQTFNalJVTXpJeElEVTVOMW9pTHo0OGNHRjBhQ0JwWkQwaVRVcFlMVEV5TFZSRldDMU9MVEpGSWlCa1BTSk5OemdnTmpCUk56Z2dPRFFnT1RVZ01UQXlWREV6T0NBeE1qQlJNVFl5SURFeU1DQXhPREFnTVRBMFZERTVPU0EyTVZFeE9Ua2dNellnTVRneUlERTRWREV6T1NBd1ZEazJJREUzVkRjNElEWXdXaUl2UGp4d1lYUm9JR2xrUFNKTlNsZ3RNVEl0VkVWWUxVNHRNellpSUdROUlrMDBNaUF6TVROUk5ESWdORGMySURFeU15QTFOekZVTXpBeklEWTJObEV6TnpJZ05qWTJJRFF3TWlBMk16QlVORE15SURVMU1GRTBNeklnTlRJMUlEUXhPQ0ExTVRCVU16YzVJRFE1TlZFek5UWWdORGsxSURNME1TQTFNRGxVTXpJMklEVTBPRkV6TWpZZ05Ua3lJRE0zTXlBMk1ERlJNelV4SURZeU15QXpNVEVnTmpJMlVUSTBNQ0EyTWpZZ01UazBJRFUyTmxFeE5EY2dOVEF3SURFME55QXpOalJNTVRRNElETTJNRkV4TlRNZ016WTJJREUxTmlBek56TlJNVGszSURRek15QXlOak1nTkRNelNESTJOMUV6TVRNZ05ETXpJRE0wT0NBME1UUlJNemN5SURRd01DQXpPVFlnTXpjMFZEUXpOU0F6TVRkUk5EVTJJREkyT0NBME5UWWdNakV3VmpFNU1sRTBOVFlnTVRZNUlEUTFNU0F4TkRsUk5EUXdJRGt3SURNNE55QXpORlF5TlRNZ0xUSXlVVEl5TlNBdE1qSWdNVGs1SUMweE5GUXhORE1nTVRaVU9USWdOelZVTlRZZ01UY3lWRFF5SURNeE0xcE5NalUzSURNNU4xRXlNamNnTXprM0lESXdOU0F6T0RCVU1UY3hJRE16TlZReE5UUWdNamM0VkRFME9DQXlNVFpSTVRRNElERXpNeUF4TmpBZ09UZFVNVGs0SURNNVVUSXlNaUF5TVNBeU5URWdNakZSTXpBeUlESXhJRE15T1NBMU9WRXpORElnTnpjZ016UTNJREV3TkZRek5USWdNakE1VVRNMU1pQXlPRGtnTXpRM0lETXhObFF6TWprZ016WXhVVE13TWlBek9UY2dNalUzSURNNU4xb2lMejQ4Y0dGMGFDQnBaRDBpVFVwWUxURXl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EWWlJSGhzYVc1ck9taHlaV1k5SWlOTlNsZ3RNVEl0VkVWWUxVa3RNVVEwTkRZaUx6NDhMMmMrUEdjZ1pHRjBZUzF0Yld3dGJtOWtaVDBpYlc4aUlIUnlZVzV6Wm05eWJUMGlkSEpoYm5Oc1lYUmxLRGt5TWk0NExEQXBJajQ4ZFhObElHUmhkR0V0WXowaU1qRTVNaUlnZUd4cGJtczZhSEpsWmowaUkwMUtXQzB4TWkxVVJWZ3RUaTB5TVRreUlpOCtQQzluUGp4bklHUmhkR0V0Ylcxc0xXNXZaR1U5SW0xcElpQjBjbUZ1YzJadmNtMDlJblJ5WVc1emJHRjBaU2d5TWpBd0xqWXNNQ2tpUGp4MWMyVWdaR0YwWVMxalBTSXhSRFEwTmlJZ2VHeHBibXM2YUhKbFpqMGlJMDFLV0MweE1pMVVSVmd0U1MweFJEUTBOaUl2UGp3dlp6NDhaeUJrWVhSaExXMXRiQzF1YjJSbFBTSnRieUlnZEhKaGJuTm1iM0p0UFNKMGNtRnVjMnhoZEdVb016QTJOeTQ0TERBcElqNDhkWE5sSUdSaGRHRXRZejBpTWtJaUlIaHNhVzVyT21oeVpXWTlJaU5OU2xndE1USXRWRVZZTFU0dE1rSWlMejQ4TDJjK1BHY2daR0YwWVMxdGJXd3RibTlrWlQwaWJXa2lJSFJ5WVc1elptOXliVDBpZEhKaGJuTnNZWFJsS0RRd05qZ3NNQ2tpUGp4MWMyVWdaR0YwWVMxalBTSXhSRFEwTmlJZ2VHeHBibXM2YUhKbFpqMGlJMDFLV0MweE1pMVVSVmd0U1MweFJEUTBOaUl2UGp3dlp6NDhaeUJrWVhSaExXMXRiQzF1YjJSbFBTSnRkR1Y0ZENJZ2RISmhibk5tYjNKdFBTSjBjbUZ1YzJ4aGRHVW9ORGN4TXl3d0tTSStQSFZ6WlNCa1lYUmhMV005SWtFd0lpQjRiR2x1YXpwb2NtVm1QU0lqVFVwWUxURXlMVlJGV0MxT0xVRXdJaTgrUEM5blBqeG5JR1JoZEdFdGJXMXNMVzV2WkdVOUltMXZJaUIwY21GdWMyWnZjbTA5SW5SeVlXNXpiR0YwWlNnME9UWXpMREFwSWo0OGRYTmxJR1JoZEdFdFl6MGlNamdpSUhoc2FXNXJPbWh5WldZOUlpTk5TbGd0TVRJdFZFVllMVTR0TWpnaUx6NDhMMmMrUEdjZ1pHRjBZUzF0Yld3dGJtOWtaVDBpYlc0aUlIUnlZVzV6Wm05eWJUMGlkSEpoYm5Oc1lYUmxLRFV6TlRJc01Da2lQangxYzJVZ1pHRjBZUzFqUFNJek1DSWdlR3hwYm1zNmFISmxaajBpSTAxS1dDMHhNaTFVUlZndFRpMHpNQ0l2UGp4MWMyVWdaR0YwWVMxalBTSXlSU0lnZUd4cGJtczZhSEpsWmowaUkwMUtXQzB4TWkxVVJWZ3RUaTB5UlNJZ2RISmhibk5tYjNKdFBTSjBjbUZ1YzJ4aGRHVW9OVEF3TERBcElpOCtQSFZ6WlNCa1lYUmhMV005SWpNMklpQjRiR2x1YXpwb2NtVm1QU0lqVFVwWUxURXlMVlJGV0MxT0xUTTJJaUIwY21GdWMyWnZjbTA5SW5SeVlXNXpiR0YwWlNnM056Z3NNQ2tpTHo0OEwyYytQR2NnWkdGMFlTMXRiV3d0Ym05a1pUMGliVzhpSUhSeVlXNXpabTl5YlQwaWRISmhibk5zWVhSbEtEWTJNekFzTUNraVBqeDFjMlVnWkdGMFlTMWpQU0l5T1NJZ2VHeHBibXM2YUhKbFpqMGlJMDFLV0MweE1pMVVSVmd0VGkweU9TSXZQand2Wno0OEwyYytQQzluUGp3dmMzWm5QZz09IiwKCSJSZWFsVmlld1NpemVKc29uIiA6ICJ7XCJoZWlnaHRcIjozNTcuMTQyODY4MDQxOTkyMixcIndpZHRoXCI6MjQ4Mi4xNDI3OTE3NDgwNDd9Igp9Cg=="/>
    </extobj>
    <extobj name="2384804F-3998-4D57-9195-F3826E402611-11">
      <extobjdata type="2384804F-3998-4D57-9195-F3826E402611" data="ewoJIkltZ1NldHRpbmdKc29uIiA6ICJ7XCJoZWlnaHRcIjoxNy44NTcxNDI4NTcxNDI4NTQsXCJ3aWR0aFwiOjEyNi43ODU3MTQyODU3MTQyOH0iLAoJIkxhdGV4IiA6ICJHPShWLCDOoywgUiwgUykgIiwKCSJMYXRleEltZ0Jhc2U2NCIgOiAiUEhOMlp5QjRiV3h1Y3owaWFIUjBjRG92TDNkM2R5NTNNeTV2Y21jdk1qQXdNQzl6ZG1jaUlIZHBaSFJvUFNJeE5pNHpNVE5sZUNJZ2FHVnBaMmgwUFNJeUxqSTJNbVY0SWlCeWIyeGxQU0pwYldjaUlHWnZZM1Z6WVdKc1pUMGlabUZzYzJVaUlIWnBaWGRDYjNnOUlqQWdMVGMxTUNBM01qRXdMallnTVRBd01DSWdlRzFzYm5NNmVHeHBibXM5SW1oMGRIQTZMeTkzZDNjdWR6TXViM0puTHpFNU9Ua3ZlR3hwYm1zaUlHRnlhV0V0YUdsa1pHVnVQU0owY25WbElpQnpkSGxzWlQwaWRtVnlkR2xqWVd3dFlXeHBaMjQ2SUMwd0xqVTJObVY0T3lCdFlYZ3RkMmxrZEdnNklEazRKVHNpUGp4a1pXWnpQanh3WVhSb0lHbGtQU0pOU2xndE5USXRWRVZZTFVrdE1VUTBNMEVpSUdROUlrMDFNQ0F5TlRKUk5UQWdNelkzSURFeE55QTBOek5VTWpnMklEWTBNVlEwT1RBZ056QTBVVFU0TUNBM01EUWdOak16SURZMU0xRTJORElnTmpReklEWTBPQ0EyTXpaVU5qVTJJRFl5Tmt3Mk5UY2dOakl6VVRZMk1DQTJNak1nTmpnMElEWTBPVkUyT1RFZ05qVTFJRFk1T1NBMk5qTlVOekUxSURZM09WUTNNalVnTmprd1REYzBNQ0EzTURWSU56UTJVVGMyTUNBM01EVWdOell3SURZNU9GRTNOakFnTmprMElEY3lPQ0ExTmpGUk5qa3lJRFF5TWlBMk9USWdOREl4VVRZNU1DQTBNVFlnTmpnM0lEUXhOVlEyTmprZ05ERXpTRFkxTTFFMk5EY2dOREU1SURZME55QTBNakpSTmpRM0lEUXlNeUEyTkRnZ05ESTVWRFkxTUNBME5EbFVOalV4SURRNE1WRTJOVEVnTlRVeUlEWXhPU0EyTURWVU5URXdJRFkxT1ZFME9USWdOalU1SURRM01TQTJOVFpVTkRFNElEWTBNMVF6TlRjZ05qRTFWREk1TkNBMU5qZFVNak0ySURRNU5sUXhPRGtnTXprMFZERTFPQ0F5TmpCUk1UVTJJREkwTWlBeE5UWWdNakl4VVRFMU5pQXhOek1nTVRjd0lERXpObFF5TURZZ056bFVNalUySURRMVZETXdPQ0F5T0ZRek5UTWdNalJSTkRBM0lESTBJRFExTWlBME4xUTFNVFFnTVRBMlVUVXhOeUF4TVRRZ05USTVJREUyTVZRMU5ERWdNakUwVVRVME1TQXlNaklnTlRJNElESXlORlEwTmpnZ01qSTNTRFF6TVZFME1qVWdNak16SURReU5TQXlNelZVTkRJM0lESTFORkUwTXpFZ01qWTNJRFF6TnlBeU56TklORFUwVVRRNU5DQXlOekVnTlRrMElESTNNVkUyTXpRZ01qY3hJRFkxT1NBeU56RlVOamsxSURJM01sUTNNRGNnTWpjeVVUY3lNU0F5TnpJZ056SXhJREkyTTFFM01qRWdNall4SURjeE9TQXlORGxSTnpFMElESXpNQ0EzTURrZ01qSTRVVGN3TmlBeU1qY2dOamswSURJeU4xRTJOelFnTWpJM0lEWTFNeUF5TWpSUk5qUTJJREl5TVNBMk5ETWdNakUxVkRZeU9TQXhOalJSTmpJd0lERXpNU0EyTVRRZ01UQTRVVFU0T1NBMklEVTROaUF6VVRVNE5DQXhJRFU0TVNBeFVUVTNNU0F4SURVMU15QXlNVlExTXpBZ05USlJOVE13SURVeklEVXlPQ0ExTWxRMU1qSWdORGRSTkRRNElDMHlNaUF6TWpJZ0xUSXlVVEl3TVNBdE1qSWdNVEkySURVMVZEVXdJREkxTWxvaUx6NDhjR0YwYUNCcFpEMGlUVXBZTFRV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US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VeUxWUkZXQzFKTFRGRU5EUTVJaUJrUFNKTk5USWdOalE0VVRVeUlEWTNNQ0EyTlNBMk9ETklOelpSTVRFNElEWTRNQ0F4T0RFZ05qZ3dVVEk1T1NBMk9EQWdNekl3SURZNE0wZ3pNekJSTXpNMklEWTNOeUF6TXpZZ05qYzBWRE16TkNBMk5UWlJNekk1SURZME1TQXpNalVnTmpNM1NETXdORkV5T0RJZ05qTTFJREkzTkNBMk16VlJNalExSURZek1DQXlORElnTmpJd1VUSTBNaUEyTVRnZ01qY3hJRE0yT1ZRek1ERWdNVEU0VERNM05DQXlNelZSTkRRM0lETTFNaUExTWpBZ05EY3hWRFU1TlNBMU9UUlJOVGs1SURZd01TQTFPVGtnTmpBNVVUVTVPU0EyTXpNZ05UVTFJRFl6TjFFMU16Y2dOak0zSURVek55QTJORGhSTlRNM0lEWTBPU0ExTXprZ05qWXhVVFUwTWlBMk56VWdOVFExSURZM09WUTFOVGdnTmpnelVUVTJNQ0EyT0RNZ05UY3dJRFk0TTFRMk1EUWdOamd5VkRZMk9DQTJPREZSTnpNM0lEWTRNU0EzTlRVZ05qZ3pTRGMyTWxFM05qa2dOamMySURjMk9TQTJOekpSTnpZNUlEWTFOU0EzTmpBZ05qUXdVVGMxTnlBMk16Y2dOelF6SURZek4xRTNNekFnTmpNMklEY3hPU0EyTXpWVU5qazRJRFl6TUZRMk9ESWdOakl6VkRZM01DQTJNVFZVTmpZd0lEWXdPRlEyTlRJZ05UazVWRFkwTlNBMU9USk1ORFV5SURJNE1sRXlOeklnTFRrZ01qWTJJQzB4TmxFeU5qTWdMVEU0SURJMU9TQXRNakZNTWpReElDMHlNa2d5TXpSUk1qRTJJQzB5TWlBeU1UWWdMVEUxVVRJeE15QXRPU0F4TnpjZ016QTFVVEV6T1NBMk1qTWdNVE00SURZeU5sRXhNek1nTmpNM0lEYzJJRFl6TjBnMU9WRTFNaUEyTkRJZ05USWdOalE0V2lJdlBqeHdZWFJvSUdsa1BTSk5TbGd0TlR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AxTWkxVVJWZ3RTUzB4UkRaR05DSWdaRDBpVFRZMUlEQlJOVGdnTkNBMU9DQXhNVkUxT0NBeE5pQXhNVFFnTmpkUk1UY3pJREV4T1NBeU1qSWdNVFkwVERNM055QXpNRFJSTXpjNElETXdOU0F6TkRBZ016ZzJWREkyTVNBMU5USlVNakU0SURZME5GRXlNVGNnTmpRNElESXhPU0EyTmpCUk1qSTBJRFkzT0NBeU1qZ2dOamd4VVRJek1TQTJPRE1nTlRFMUlEWTRNMGczT1RsUk9EQTBJRFkzT0NBNE1EWWdOamMwVVRnd05pQTJOamNnTnpreklEVTFPVlEzTnpnZ05EUTRVVGMzTkNBME5ETWdOelU1SURRME0xRTNORGNnTkRReklEYzBNeUEwTkRWVU56TTVJRFExTmxFM016a2dORFU0SURjME1TQTBOemRVTnpReklEVXhObEUzTkRNZ05UVXlJRGN6TkNBMU56UlVOekV3SURZd09WUTJOak1nTmpJM1ZEVTVOaUEyTXpWVU5UQXlJRFl6TjFFME9EQWdOak0zSURRMk9TQTJNemRJTXpNNVVUTTBOQ0EyTWpjZ05ERXhJRFE0TmxRME56Z2dNelF4VmpNek9WRTBOemNnTXpNM0lEUTNOeUF6TXpaTU5EVTNJRE14T0ZFME16Y2dNekF3SURNNU9DQXlOalZVTXpJeUlERTVOa3d4TmpnZ05UZFJNVFkzSURVMklERTRPQ0ExTmxReU5UZ2dOVFpJTXpVNVVUUXlOaUExTmlBME5qTWdOVGhVTlRNM0lEWTVWRFU1TmlBNU4xUTJNemtnTVRRMlZEWTRNQ0F5TWpWUk5qZzJJREkwTXlBMk9Ea2dNalEyVkRjd01pQXlOVEJJTnpBMVVUY3lOaUF5TlRBZ056STJJREl6T1ZFM01qWWdNak00SURZNE15QXhNak5VTmpNNUlEVlJOak0zSURFZ05qRXdJREZSTlRjM0lEQWdNelE0SURCSU5qVmFJaTgrUEhCaGRHZ2dhV1E5SWsxS1dDMDFNaTFVUlZndFNTMHhSRFEwTlNJZ1pEMGlUVEl6TUNBMk16ZFJNakF6SURZek55QXhPVGdnTmpNNFZERTVNeUEyTkRsUk1Ua3pJRFkzTmlBeU1EUWdOamd5VVRJd05pQTJPRE1nTXpjNElEWTRNMUUxTlRBZ05qZ3lJRFUyTkNBMk9EQlJOakl3SURZM01pQTJOVGdnTmpVeVZEY3hNaUEyTURaVU56TXpJRFUyTTFRM016a2dOVEk1VVRjek9TQTBPRFFnTnpFd0lEUTBOVlEyTkRNZ016ZzFWRFUzTmlBek5URlVOVE00SURNek9FdzFORFVnTXpNelVUWXhNaUF5T1RVZ05qRXlJREl5TTFFMk1USWdNakV5SURZd055QXhOakpVTmpBeUlEZ3dWamN4VVRZd01pQTFNeUEyTURNZ05ETlVOakUwSURJMVZEWTBNQ0F4TmxFMk5qZ2dNVFlnTmpnMklETTRWRGN4TWlBNE5WRTNNVGNnT1RrZ056SXdJREV3TWxRM016VWdNVEExVVRjMU5TQXhNRFVnTnpVMUlEa3pVVGMxTlNBM05TQTNNekVnTXpaUk5qa3pJQzB5TVNBMk5ERWdMVEl4U0RZek1sRTFOekVnTFRJeElEVXpNU0EwVkRRNE55QTRNbEUwT0RjZ01UQTVJRFV3TWlBeE5qWlVOVEUzSURJek9WRTFNVGNnTWprd0lEUTNOQ0F6TVROUk5EVTVJRE15TUNBME5Ea2dNekl4VkRNM09DQXpNak5JTXpBNVRESTNOeUF4T1ROUk1qUTBJRFl4SURJME5DQTFPVkV5TkRRZ05UVWdNalExSURVMFZESTFNaUExTUZReU5qa2dORGhVTXpBeUlEUTJTRE16TTFFek16a2dNemdnTXpNNUlETTNWRE16TmlBeE9WRXpNeklnTmlBek1qWWdNRWd6TVRGUk1qYzFJRElnTVRnd0lESlJNVFEySURJZ01URTNJREpVTnpFZ01sUTFNQ0F4VVRNeklERWdNek1nTVRCUk16TWdNVElnTXpZZ01qUlJOREVnTkRNZ05EWWdORFZSTlRBZ05EWWdOakVnTkRaSU5qZFJPVFFnTkRZZ01USTNJRFE1VVRFME1TQTFNaUF4TkRZZ05qRlJNVFE1SURZMUlESXhPQ0F6TXpsVU1qZzNJRFl5T0ZFeU9EY2dOak0xSURJek1DQTJNemRhVFRZek1DQTFOVFJSTmpNd0lEVTROaUEyTURrZ05qQTRWRFV5TXlBMk16WlJOVEl4SURZek5pQTFNREFnTmpNMlZEUTJNaUEyTXpkSU5EUXdVVE01TXlBMk16Y2dNemcySURZeU4xRXpPRFVnTmpJMElETTFNaUEwT1RSVU16RTVJRE0yTVZFek1Ua2dNell3SURNNE9DQXpOakJSTkRZMklETTJNU0EwT1RJZ016WTNVVFUxTmlBek56Y2dOVGt5SURReU5sRTJNRGdnTkRRNUlEWXhPU0EwT0RaVU5qTXdJRFUxTkZvaUx6NDhjR0YwYUNCcFpEMGlUVXBZTFRVeU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O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XpRU0lnZUd4cGJtczZhSEpsWmowaUkwMUtXQzAxTWkxVVJWZ3RTUzB4UkRRelFTSXZQand2Wno0OFp5QmtZWFJoTFcxdGJDMXViMlJsUFNKdGJ5SWdkSEpoYm5ObWIzSnRQU0owY21GdWMyeGhkR1VvTVRBMk15NDRMREFwSWo0OGRYTmxJR1JoZEdFdFl6MGlNMFFpSUhoc2FXNXJPbWh5WldZOUlpTk5TbGd0TlRJdFZFVllMVTR0TTBRaUx6NDhMMmMrUEdjZ1pHRjBZUzF0Yld3dGJtOWtaVDBpYlc4aUlIUnlZVzV6Wm05eWJUMGlkSEpoYm5Oc1lYUmxLREl4TVRrdU5pd3dLU0krUEhWelpTQmtZWFJoTFdNOUlqSTRJaUI0YkdsdWF6cG9jbVZtUFNJalRVcFlMVFV5TFZSRldDMU9MVEk0SWk4K1BDOW5QanhuSUdSaGRHRXRiVzFzTFc1dlpHVTlJbTFwSWlCMGNtRnVjMlp2Y20wOUluUnlZVzV6YkdGMFpTZ3lOVEE0TGpZc01Da2lQangxYzJVZ1pHRjBZUzFqUFNJeFJEUTBPU0lnZUd4cGJtczZhSEpsWmowaUkwMUtXQzAxTWkxVVJWZ3RTUzB4UkRRME9TSXZQand2Wno0OFp5QmtZWFJoTFcxdGJDMXViMlJsUFNKdGJ5SWdkSEpoYm5ObWIzSnRQU0owY21GdWMyeGhkR1VvTXpJM055NDJMREFwSWo0OGRYTmxJR1JoZEdFdFl6MGlNa01pSUhoc2FXNXJPbWh5WldZOUlpTk5TbGd0TlRJdFZFVllMVTR0TWtNaUx6NDhMMmMrUEdjZ1pHRjBZUzF0Yld3dGJtOWtaVDBpYldraUlIUnlZVzV6Wm05eWJUMGlkSEpoYm5Oc1lYUmxLRE0zTWpJdU1pd3dLU0krUEhWelpTQmtZWFJoTFdNOUlqRkVOa1kwSWlCNGJHbHVhenBvY21WbVBTSWpUVXBZTFRVeUxWUkZXQzFKTFRGRU5rWTBJaTgrUEM5blBqeG5JR1JoZEdFdGJXMXNMVzV2WkdVOUltMXZJaUIwY21GdWMyWnZjbTA5SW5SeVlXNXpiR0YwWlNnME5USTRMaklzTUNraVBqeDFjMlVnWkdGMFlTMWpQU0l5UXlJZ2VHeHBibXM2YUhKbFpqMGlJMDFLV0MwMU1pMVVSVmd0VGkweVF5SXZQand2Wno0OFp5QmtZWFJoTFcxdGJDMXViMlJsUFNKdGFTSWdkSEpoYm5ObWIzSnRQU0owY21GdWMyeGhkR1VvTkRrM01pNDVMREFwSWo0OGRYTmxJR1JoZEdFdFl6MGlNVVEwTkRVaUlIaHNhVzVyT21oeVpXWTlJaU5OU2xndE5USXRWRVZZTFVrdE1VUTBORFVpTHo0OEwyYytQR2NnWkdGMFlTMXRiV3d0Ym05a1pUMGliVzhpSUhSeVlXNXpabTl5YlQwaWRISmhibk5zWVhSbEtEVTNNekV1T1N3d0tTSStQSFZ6WlNCa1lYUmhMV005SWpKRElpQjRiR2x1YXpwb2NtVm1QU0lqVFVwWUxUVXlMVlJGV0MxT0xUSkRJaTgrUEM5blBqeG5JR1JoZEdFdGJXMXNMVzV2WkdVOUltMXBJaUIwY21GdWMyWnZjbTA5SW5SeVlXNXpiR0YwWlNnMk1UYzJMallzTUNraVBqeDFjMlVnWkdGMFlTMWpQU0l4UkRRME5pSWdlR3hwYm1zNmFISmxaajBpSTAxS1dDMDFNaTFVUlZndFNTMHhSRFEwTmlJdlBqd3ZaejQ4WnlCa1lYUmhMVzF0YkMxdWIyUmxQU0p0YnlJZ2RISmhibk5tYjNKdFBTSjBjbUZ1YzJ4aGRHVW9Oamd5TVM0MkxEQXBJajQ4ZFhObElHUmhkR0V0WXowaU1qa2lJSGhzYVc1ck9taHlaV1k5SWlOTlNsZ3ROVEl0VkVWWUxVNHRNamtpTHo0OEwyYytQQzluUGp3dlp6NDhMM04yWno0PSIsCgkiUmVhbFZpZXdTaXplSnNvbiIgOiAie1wiaGVpZ2h0XCI6MzUxLFwid2lkdGhcIjoyNTM2fSIKfQo="/>
    </extobj>
    <extobj name="2384804F-3998-4D57-9195-F3826E402611-12">
      <extobjdata type="2384804F-3998-4D57-9195-F3826E402611" data="ewoJIkltZ1NldHRpbmdKc29uIiA6ICJ7XCJoZWlnaHRcIjoxNy44NTcxNDI4NTcxNDI4NTQsXCJ3aWR0aFwiOjkyLjg1NzE0Mjg1NzE0Mjg1fSIsCgkiTGF0ZXgiIDogIiAgICBTIOKGkiBcXHNwYWNlMVxcc3BhY2UoMC4zKSIsCgkiTGF0ZXhJbWdCYXNlNjQiIDogIlBITjJaeUI0Yld4dWN6MGlhSFIwY0RvdkwzZDNkeTUzTXk1dmNtY3ZNakF3TUM5emRtY2lJSGRwWkhSb1BTSXhNUzQ0T1RObGVDSWdhR1ZwWjJoMFBTSXlMakkyTW1WNElpQnliMnhsUFNKcGJXY2lJR1p2WTNWellXSnNaVDBpWm1Gc2MyVWlJSFpwWlhkQ2IzZzlJakFnTFRjMU1DQTFNalUyTGpZZ01UQXdNQ0lnZUcxc2JuTTZlR3hwYm1zOUltaDBkSEE2THk5M2QzY3Vkek11YjNKbkx6RTVPVGt2ZUd4cGJtc2lJR0Z5YVdFdGFHbGtaR1Z1UFNKMGNuVmxJaUJ6ZEhsc1pUMGlkbVZ5ZEdsallXd3RZV3hwWjI0NklDMHdMalUyTm1WNE95QnRZWGd0ZDJsa2RHZzZJRGs0SlRzaVBqeGtaV1p6UGp4d1lYUm9JR2xrUFNKTlNsZ3ROaTFVUlZndFNTMHhSRFEwTmlJZ1pEMGlUVE13T0NBeU5GRXpOamNnTWpRZ05ERTJJRGMyVkRRMk5pQXhPVGRSTkRZMklESTJNQ0EwTVRRZ01qZzBVVE13T0NBek1URWdNamM0SURNeU1WUXlNellnTXpReFVURTNOaUF6T0RNZ01UYzJJRFEyTWxFeE56WWdOVEl6SURJd09DQTFOek5VTWpjeklEWTBPRkV6TURJZ05qY3pJRE0wTXlBMk9EaFVOREEzSURjd05FZzBNVGhJTkRJMVVUVXlNU0EzTURRZ05UWTBJRFkwTUZFMU5qVWdOalF3SURVM055QTJOVE5VTmpBeklEWTRNbFEyTWpNZ056QTBVVFl5TkNBM01EUWdOakkzSURjd05GUTJNeklnTnpBMVVUWTBOU0EzTURVZ05qUTFJRFk1T0ZRMk1UY2dOVGMzVkRVNE5TQTBOVGxVTlRZNUlEUTFObEUxTkRrZ05EVTJJRFUwT1NBME5qVlJOVFE1SURRM01TQTFOVEFnTkRjMVVUVTFNQ0EwTnpnZ05UVXhJRFE1TkZRMU5UTWdOVEl3VVRVMU15QTFOVFFnTlRRMElEVTNPVlExTWpZZ05qRTJWRFV3TVNBMk5ERlJORFkxSURZMk1pQTBNVGtnTmpZeVVUTTJNaUEyTmpJZ016RXpJRFl4TmxReU5qTWdOVEV3VVRJMk15QTBPREFnTWpjNElEUTFPRlF6TVRrZ05ESTNVVE15TXlBME1qVWdNemc1SURRd09GUTBOVFlnTXprd1VUUTVNQ0F6TnprZ05USXlJRE0wTWxRMU5UUWdNalF5VVRVMU5DQXlNVFlnTlRRMklERTRObEUxTkRFZ01UWTBJRFV5T0NBeE16ZFVORGt5SURjNFZEUXlOaUF4T0ZRek16SWdMVEl3VVRNeU1DQXRNaklnTWprNElDMHlNbEV4T1RrZ0xUSXlJREUwTkNBek0wd3hNelFnTkRSTU1UQTJJREV6VVRneklDMHhOQ0EzT0NBdE1UaFVOalVnTFRJeVVUVXlJQzB5TWlBMU1pQXRNVFJSTlRJZ0xURXhJREV4TUNBeU1qRlJNVEV5SURJeU55QXhNekFnTWpJM1NERTBNMUV4TkRrZ01qSXhJREUwT1NBeU1UWlJNVFE1SURJeE5DQXhORGdnTWpBM1ZERTBOQ0F4T0RaVU1UUXlJREUxTTFFeE5EUWdNVEUwSURFMk1DQTROMVF5TURNZ05EZFVNalUxSURJNVZETXdPQ0F5TkZvaUx6NDhjR0YwYUNCcFpEMGlUVXBZTFRZdFZFVllMVTR0TWpFNU1pSWdaRDBpVFRVMklESXpOMVExTmlBeU5UQlVOekFnTWpjd1NEZ3pOVkUzTVRrZ016VTNJRFk1TWlBME9UTlJOamt5SURRNU5DQTJPVElnTkRrMlZEWTVNU0EwT1RsUk5qa3hJRFV4TVNBM01EZ2dOVEV4U0RjeE1WRTNNakFnTlRFeElEY3lNeUExTVRCVU56STVJRFV3TmxRM016SWdORGszVkRjek5TQTBPREZVTnpReklEUTFObEUzTmpVZ016ZzVJRGd4TmlBek16WlVPVE0xSURJMk1WRTVORFFnTWpVNElEazBOQ0F5TlRCUk9UUTBJREkwTkNBNU16a2dNalF4VkRreE5TQXlNekZVT0RjM0lESXhNbEU0TXpZZ01UZzJJRGd3TmlBeE5USlVOell4SURnMVZEYzBNQ0F6TlZRM016SWdORkUzTXpBZ0xUWWdOekkzSUMwNFZEY3hNU0F0TVRGUk5qa3hJQzB4TVNBMk9URWdNRkUyT1RFZ055QTJPVFlnTWpWUk56STRJREUxTVNBNE16VWdNak13U0Rjd1VUVTJJREl6TnlBMU5pQXlOVEJhSWk4K1BIQmhkR2dnYVdROUlrMUtXQzAyTFZSRldDMU9MVUV3SWlCa1BTSWlMejQ4Y0dGMGFDQnBaRDBpVFVwWUxUW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m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aTFVUlZndFRpMHpNQ0lnWkQwaVRUazJJRFU0TlZFeE5USWdOalkySURJME9TQTJOalpSTWprM0lEWTJOaUF6TkRVZ05qUXdWRFF5TXlBMU5EaFJORFl3SURRMk5TQTBOakFnTXpJd1VUUTJNQ0F4TmpVZ05ERTNJRGd6VVRNNU55QTBNU0F6TmpJZ01UWlVNekF4SUMweE5WUXlOVEFnTFRJeVVUSXlOQ0F0TWpJZ01UazRJQzB4TmxReE16Y2dNVFpVT0RJZ09ETlJNemtnTVRZMUlETTVJRE15TUZFek9TQTBPVFFnT1RZZ05UZzFXazB6TWpFZ05UazNVVEk1TVNBMk1qa2dNalV3SURZeU9WRXlNRGdnTmpJNUlERTNPQ0ExT1RkUk1UVXpJRFUzTVNBeE5EVWdOVEkxVkRFek55QXpNek5STVRNM0lERTNOU0F4TkRVZ01USTFWREU0TVNBME5sRXlNRGtnTVRZZ01qVXdJREUyVVRJNU1DQXhOaUF6TVRnZ05EWlJNelEzSURjMklETTFOQ0F4TXpCVU16WXlJRE16TTFFek5qSWdORGM0SURNMU5DQTFNalJVTXpJeElEVTVOMW9pTHo0OGNHRjBhQ0JwWkQwaVRVcFlMVFl0VkVWWUxVNHRNa1VpSUdROUlrMDNPQ0EyTUZFM09DQTROQ0E1TlNBeE1ESlVNVE00SURFeU1GRXhOaklnTVRJd0lERTRNQ0F4TURSVU1UazVJRFl4VVRFNU9TQXpOaUF4T0RJZ01UaFVNVE01SURCVU9UWWdNVGRVTnpnZ05qQmFJaTgrUEhCaGRHZ2dhV1E5SWsxS1dDMDJMVlJGV0MxT0xUTXpJaUJrUFNKTk1USTNJRFEyTTFFeE1EQWdORFl6SURnMUlEUTRNRlEyT1NBMU1qUlJOamtnTlRjNUlERXhOeUEyTWpKVU1qTXpJRFkyTlZFeU5qZ2dOalkxSURJM055QTJOalJSTXpVeElEWTFNaUF6T1RBZ05qRXhWRFF6TUNBMU1qSlJORE13SURRM01DQXpPVFlnTkRJeFZETXdNaUF6TlRCTU1qazVJRE0wT0ZFeU9Ua2dNelEzSURNd09DQXpORFZVTXpNM0lETXpObFF6TnpVZ016RTFVVFExTnlBeU5qSWdORFUzSURFM05WRTBOVGNnT1RZZ016azFJRE0zVkRJek9DQXRNakpSTVRVNElDMHlNaUF4TURBZ01qRlVORElnTVRNd1VUUXlJREUxT0NBMk1DQXhOelZVTVRBMUlERTVNMUV4TXpNZ01Ua3pJREUxTVNBeE56VlVNVFk1SURFek1GRXhOamtnTVRFNUlERTJOaUF4TVRCVU1UVTVJRGswVkRFME9DQTRNbFF4TXpZZ056UlVNVEkySURjd1ZERXhPQ0EyTjB3eE1UUWdOalpSTVRZMUlESXhJREl6T0NBeU1WRXlPVE1nTWpFZ016SXhJRGMwVVRNek9DQXhNRGNnTXpNNElERTNOVll4T1RWUk16TTRJREk1TUNBeU56UWdNekl5VVRJMU9TQXpNamdnTWpFeklETXlPVXd4TnpFZ016TXdUREUyT0NBek16SlJNVFkySURNek5TQXhOallnTXpRNFVURTJOaUF6TmpZZ01UYzBJRE0yTmxFeU1ESWdNelkySURJek1pQXpOekZSTWpZMklETTNOaUF5T1RRZ05ERXpWRE15TWlBMU1qVldOVE16VVRNeU1pQTFPVEFnTWpnM0lEWXhNbEV5TmpVZ05qSTJJREkwTUNBMk1qWlJNakE0SURZeU5pQXhPREVnTmpFMVZERTBNeUExT1RKVU1UTXlJRFU0TUVneE16VlJNVE00SURVM09TQXhORE1nTlRjNFZERTFNeUExTnpOVU1UWTFJRFUyTmxReE56VWdOVFUxVkRFNE15QTFOREJVTVRnMklEVXlNRkV4T0RZZ05EazRJREUzTWlBME9ERlVNVEkzSURRMk0xb2lMejQ4Y0dGMGFDQnBaRDBpVFVwWUxUW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E5pSWdlR3hwYm1zNmFISmxaajBpSTAxS1dDMDJMVlJGV0MxSkxURkVORFEySWk4K1BDOW5QanhuSUdSaGRHRXRiVzFzTFc1dlpHVTlJbTF2SWlCMGNtRnVjMlp2Y20wOUluUnlZVzV6YkdGMFpTZzVNakl1T0N3d0tTSStQSFZ6WlNCa1lYUmhMV005SWpJeE9USWlJSGhzYVc1ck9taHlaV1k5SWlOTlNsZ3ROaTFVUlZndFRpMHlNVGt5SWk4K1BDOW5QanhuSUdSaGRHRXRiVzFzTFc1dlpHVTlJbTEwWlhoMElpQjBjbUZ1YzJadmNtMDlJblJ5WVc1emJHRjBaU2d5TWpBd0xqWXNNQ2tpUGp4MWMyVWdaR0YwWVMxalBTSkJNQ0lnZUd4cGJtczZhSEpsWmowaUkwMUtXQzAyTFZSRldDMU9MVUV3SWk4K1BDOW5QanhuSUdSaGRHRXRiVzFzTFc1dlpHVTlJbTF1SWlCMGNtRnVjMlp2Y20wOUluUnlZVzV6YkdGMFpTZ3lORFV3TGpZc01Da2lQangxYzJVZ1pHRjBZUzFqUFNJek1TSWdlR3hwYm1zNmFISmxaajBpSTAxS1dDMDJMVlJGV0MxT0xUTXhJaTgrUEM5blBqeG5JR1JoZEdFdGJXMXNMVzV2WkdVOUltMTBaWGgwSWlCMGNtRnVjMlp2Y20wOUluUnlZVzV6YkdGMFpTZ3lPVFV3TGpZc01Da2lQangxYzJVZ1pHRjBZUzFqUFNKQk1DSWdlR3hwYm1zNmFISmxaajBpSTAxS1dDMDJMVlJGV0MxT0xVRXdJaTgrUEM5blBqeG5JR1JoZEdFdGJXMXNMVzV2WkdVOUltMXZJaUIwY21GdWMyWnZjbTA5SW5SeVlXNXpiR0YwWlNnek1qQXdMallzTUNraVBqeDFjMlVnWkdGMFlTMWpQU0l5T0NJZ2VHeHBibXM2YUhKbFpqMGlJMDFLV0MwMkxWUkZXQzFPTFRJNElpOCtQQzluUGp4bklHUmhkR0V0Ylcxc0xXNXZaR1U5SW0xdUlpQjBjbUZ1YzJadmNtMDlJblJ5WVc1emJHRjBaU2d6TlRnNUxqWXNNQ2tpUGp4MWMyVWdaR0YwWVMxalBTSXpNQ0lnZUd4cGJtczZhSEpsWmowaUkwMUtXQzAyTFZSRldDMU9MVE13SWk4K1BIVnpaU0JrWVhSaExXTTlJakpGSWlCNGJHbHVhenBvY21WbVBTSWpUVXBZTFRZdFZFVllMVTR0TWtVaUlIUnlZVzV6Wm05eWJUMGlkSEpoYm5Oc1lYUmxLRFV3TUN3d0tTSXZQangxYzJVZ1pHRjBZUzFqUFNJek15SWdlR3hwYm1zNmFISmxaajBpSTAxS1dDMDJMVlJGV0MxT0xUTXpJaUIwY21GdWMyWnZjbTA5SW5SeVlXNXpiR0YwWlNnM056Z3NNQ2tpTHo0OEwyYytQR2NnWkdGMFlTMXRiV3d0Ym05a1pUMGliVzhpSUhSeVlXNXpabTl5YlQwaWRISmhibk5zWVhSbEtEUTROamN1Tml3d0tTSStQSFZ6WlNCa1lYUmhMV005SWpJNUlpQjRiR2x1YXpwb2NtVm1QU0lqVFVwWUxUWXRWRVZZTFU0dE1qa2lMejQ4TDJjK1BDOW5Qand2Wno0OEwzTjJaejQ9IiwKCSJSZWFsVmlld1NpemVKc29uIiA6ICJ7XCJoZWlnaHRcIjozNTcuMTQyODY4MDQxOTkyMixcIndpZHRoXCI6MTg1Ny4xNDI3OTE3NDgwNDY5fSIKfQo="/>
    </extobj>
    <extobj name="2384804F-3998-4D57-9195-F3826E402611-13">
      <extobjdata type="2384804F-3998-4D57-9195-F3826E402611" data="ewoJIkltZ1NldHRpbmdKc29uIiA6ICJ7XCJoZWlnaHRcIjoxNy44NTcxNDI4NTcxNDI4NTQsXCJ3aWR0aFwiOjg4LjM5Mjg1NzE0Mjg1NzE0fSIsCgkiTGF0ZXgiIDogIiAgICBTIOKGkiBhXFxzcGFjZSgwLjEpIiwKCSJMYXRleEltZ0Jhc2U2NCIgOiAiUEhOMlp5QjRiV3h1Y3owaWFIUjBjRG92TDNkM2R5NTNNeTV2Y21jdk1qQXdNQzl6ZG1jaUlIZHBaSFJvUFNJeE1TNHpPVE5sZUNJZ2FHVnBaMmgwUFNJeUxqSTJNbVY0SWlCeWIyeGxQU0pwYldjaUlHWnZZM1Z6WVdKc1pUMGlabUZzYzJVaUlIWnBaWGRDYjNnOUlqQWdMVGMxTUNBMU1ETTFMallnTVRBd01DSWdlRzFzYm5NNmVHeHBibXM5SW1oMGRIQTZMeTkzZDNjdWR6TXViM0puTHpFNU9Ua3ZlR3hwYm1zaUlHRnlhV0V0YUdsa1pHVnVQU0owY25WbElpQnpkSGxzWlQwaWRtVnlkR2xqWVd3dFlXeHBaMjQ2SUMwd0xqVTJObVY0T3lCdFlYZ3RkMmxrZEdnNklEazRKVHNpUGp4a1pXWnpQanh3WVhSb0lHbGtQU0pOU2xndE5DMVVSVmd0U1MweFJEUTBOaUlnWkQwaVRUTXdPQ0F5TkZFek5qY2dNalFnTkRFMklEYzJWRFEyTmlBeE9UZFJORFkySURJMk1DQTBNVFFnTWpnMFVUTXdPQ0F6TVRFZ01qYzRJRE15TVZReU16WWdNelF4VVRFM05pQXpPRE1nTVRjMklEUTJNbEV4TnpZZ05USXpJREl3T0NBMU56TlVNamN6SURZME9GRXpNRElnTmpjeklETTBNeUEyT0RoVU5EQTNJRGN3TkVnME1UaElOREkxVVRVeU1TQTNNRFFnTlRZMElEWTBNRkUxTmpVZ05qUXdJRFUzTnlBMk5UTlVOakF6SURZNE1sUTJNak1nTnpBMFVUWXlOQ0EzTURRZ05qSTNJRGN3TkZRMk16SWdOekExVVRZME5TQTNNRFVnTmpRMUlEWTVPRlEyTVRjZ05UYzNWRFU0TlNBME5UbFVOVFk1SURRMU5sRTFORGtnTkRVMklEVTBPU0EwTmpWUk5UUTVJRFEzTVNBMU5UQWdORGMxVVRVMU1DQTBOemdnTlRVeElEUTVORlExTlRNZ05USXdVVFUxTXlBMU5UUWdOVFEwSURVM09WUTFNallnTmpFMlZEVXdNU0EyTkRGUk5EWTFJRFkyTWlBME1Ua2dOall5VVRNMk1pQTJOaklnTXpFeklEWXhObFF5TmpNZ05URXdVVEkyTXlBME9EQWdNamM0SURRMU9GUXpNVGtnTkRJM1VUTXlNeUEwTWpVZ016ZzVJRFF3T0ZRME5UWWdNemt3VVRRNU1DQXpOemtnTlRJeUlETTBNbFExTlRRZ01qUXlVVFUxTkNBeU1UWWdOVFEySURFNE5sRTFOREVnTVRZMElEVXlPQ0F4TXpkVU5Ea3lJRGM0VkRReU5pQXhPRlF6TXpJZ0xUSXdVVE15TUNBdE1qSWdNams0SUMweU1sRXhPVGtnTFRJeUlERTBOQ0F6TTB3eE16UWdORFJNTVRBMklERXpVVGd6SUMweE5DQTNPQ0F0TVRoVU5qVWdMVEl5VVRVeUlDMHlNaUExTWlBdE1UUlJOVElnTFRFeElERXhNQ0F5TWpGUk1URXlJREl5TnlBeE16QWdNakkzU0RFME0xRXhORGtnTWpJeElERTBPU0F5TVRaUk1UUTVJREl4TkNBeE5EZ2dNakEzVkRFME5DQXhPRFpVTVRReUlERTFNMUV4TkRRZ01URTBJREUyTUNBNE4xUXlNRE1nTkRkVU1qVTFJREk1VkRNd09DQXlORm9pTHo0OGNHRjBhQ0JwWkQwaVRVcFlMVFF0VkVWWUxVNHRNakU1TWlJZ1pEMGlUVFUySURJek4xUTFOaUF5TlRCVU56QWdNamN3U0Rnek5WRTNNVGtnTXpVM0lEWTVNaUEwT1ROUk5qa3lJRFE1TkNBMk9USWdORGsyVkRZNU1TQTBPVGxSTmpreElEVXhNU0EzTURnZ05URXhTRGN4TVZFM01qQWdOVEV4SURjeU15QTFNVEJVTnpJNUlEVXdObFEzTXpJZ05EazNWRGN6TlNBME9ERlVOelF6SURRMU5sRTNOalVnTXpnNUlEZ3hOaUF6TXpaVU9UTTFJREkyTVZFNU5EUWdNalU0SURrME5DQXlOVEJST1RRMElESTBOQ0E1TXprZ01qUXhWRGt4TlNBeU16RlVPRGMzSURJeE1sRTRNellnTVRnMklEZ3dOaUF4TlRKVU56WXhJRGcxVkRjME1DQXpOVlEzTXpJZ05GRTNNekFnTFRZZ056STNJQzA0VkRjeE1TQXRNVEZSTmpreElDMHhNU0EyT1RFZ01GRTJPVEVnTnlBMk9UWWdNalZSTnpJNElERTFNU0E0TXpVZ01qTXdTRGN3VVRVMklESXpOeUExTmlBeU5UQmFJaTgrUEhCaGRHZ2dhV1E5SWsxS1dDMDB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kMxVVJWZ3RUaTFCTUNJZ1pEMGlJaTgrUEhCaGRHZ2dhV1E5SWsxS1dDMDB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ME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5DMVVSVmd0VGkweVJTSWdaRDBpVFRjNElEWXdVVGM0SURnMElEazFJREV3TWxReE16Z2dNVEl3VVRFMk1pQXhNakFnTVRnd0lERXdORlF4T1RrZ05qRlJNVGs1SURNMklERTRNaUF4T0ZReE16a2dNRlE1TmlBeE4xUTNPQ0EyTUZvaUx6NDhjR0YwYUNCcFpEMGlUVXBZTFRR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4d1lYUm9JR2xrUFNKTlNsZ3ROQz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UTJJaUI0YkdsdWF6cG9jbVZtUFNJalRVcFlMVFF0VkVWWUxVa3RNVVEwTkRZaUx6NDhMMmMrUEdjZ1pHRjBZUzF0Yld3dGJtOWtaVDBpYlc4aUlIUnlZVzV6Wm05eWJUMGlkSEpoYm5Oc1lYUmxLRGt5TWk0NExEQXBJajQ4ZFhObElHUmhkR0V0WXowaU1qRTVNaUlnZUd4cGJtczZhSEpsWmowaUkwMUtXQzAwTFZSRldDMU9MVEl4T1RJaUx6NDhMMmMrUEdjZ1pHRjBZUzF0Yld3dGJtOWtaVDBpYldraUlIUnlZVzV6Wm05eWJUMGlkSEpoYm5Oc1lYUmxLREl5TURBdU5pd3dLU0krUEhWelpTQmtZWFJoTFdNOUlqRkVORFJGSWlCNGJHbHVhenBvY21WbVBTSWpUVXBZTFRRdFZFVllMVWt0TVVRME5FVWlMejQ4TDJjK1BHY2daR0YwWVMxdGJXd3RibTlrWlQwaWJYUmxlSFFpSUhSeVlXNXpabTl5YlQwaWRISmhibk5zWVhSbEtESTNNamt1Tml3d0tTSStQSFZ6WlNCa1lYUmhMV005SWtFd0lpQjRiR2x1YXpwb2NtVm1QU0lqVFVwWUxUUXRWRVZZTFU0dFFUQWlMejQ4TDJjK1BHY2daR0YwWVMxdGJXd3RibTlrWlQwaWJXOGlJSFJ5WVc1elptOXliVDBpZEhKaGJuTnNZWFJsS0RJNU56a3VOaXd3S1NJK1BIVnpaU0JrWVhSaExXTTlJakk0SWlCNGJHbHVhenBvY21WbVBTSWpUVXBZTFRRdFZFVllMVTR0TWpnaUx6NDhMMmMrUEdjZ1pHRjBZUzF0Yld3dGJtOWtaVDBpYlc0aUlIUnlZVzV6Wm05eWJUMGlkSEpoYm5Oc1lYUmxLRE16TmpndU5pd3dLU0krUEhWelpTQmtZWFJoTFdNOUlqTXdJaUI0YkdsdWF6cG9jbVZtUFNJalRVcFlMVFF0VkVWWUxVNHRNekFpTHo0OGRYTmxJR1JoZEdFdFl6MGlNa1VpSUhoc2FXNXJPbWh5WldZOUlpTk5TbGd0TkMxVVJWZ3RUaTB5UlNJZ2RISmhibk5tYjNKdFBTSjBjbUZ1YzJ4aGRHVW9OVEF3TERBcElpOCtQSFZ6WlNCa1lYUmhMV005SWpNeElpQjRiR2x1YXpwb2NtVm1QU0lqVFVwWUxUUXRWRVZZTFU0dE16RWlJSFJ5WVc1elptOXliVDBpZEhKaGJuTnNZWFJsS0RjM09Dd3dLU0l2UGp3dlp6NDhaeUJrWVhSaExXMXRiQzF1YjJSbFBTSnRieUlnZEhKaGJuTm1iM0p0UFNKMGNtRnVjMnhoZEdVb05EWTBOaTQyTERBcElqNDhkWE5sSUdSaGRHRXRZejBpTWpraUlIaHNhVzVyT21oeVpXWTlJaU5OU2xndE5DMVVSVmd0VGkweU9TSXZQand2Wno0OEwyYytQQzluUGp3dmMzWm5QZz09IiwKCSJSZWFsVmlld1NpemVKc29uIiA6ICJ7XCJoZWlnaHRcIjozNTcuMTQyODY4MDQxOTkyMixcIndpZHRoXCI6MTc2Ny44NTcyMDgyNTE5NTMxfSIKfQo="/>
    </extobj>
    <extobj name="2384804F-3998-4D57-9195-F3826E402611-14">
      <extobjdata type="2384804F-3998-4D57-9195-F3826E402611" data="ewoJIkltZ1NldHRpbmdKc29uIiA6ICJ7XCJoZWlnaHRcIjoxNC4yODU3MTQyODU3MTQyODUsXCJ3aWR0aFwiOjgzLjAzNTcxNDI4NTcxNDI4fSIsCgkiTGF0ZXgiIDogIiAgICBTIOKGkiBTK1MiLAoJIkxhdGV4SW1nQmFzZTY0IiA6ICJQSE4yWnlCNGJXeHVjejBpYUhSMGNEb3ZMM2QzZHk1M015NXZjbWN2TWpBd01DOXpkbWNpSUhkcFpIUm9QU0l4TUM0Mk5qTmxlQ0lnYUdWcFoyaDBQU0l4TGpjNE1XVjRJaUJ5YjJ4bFBTSnBiV2NpSUdadlkzVnpZV0pzWlQwaVptRnNjMlVpSUhacFpYZENiM2c5SWpBZ0xUY3dOU0EwTnpFeklEYzROeUlnZUcxc2JuTTZlR3hwYm1zOUltaDBkSEE2THk5M2QzY3Vkek11YjNKbkx6RTVPVGt2ZUd4cGJtc2lJR0Z5YVdFdGFHbGtaR1Z1UFNKMGNuVmxJaUJ6ZEhsc1pUMGlkbVZ5ZEdsallXd3RZV3hwWjI0NklDMHdMakU0Tm1WNE95QnRZWGd0ZDJsa2RHZzZJRGs0SlRzaVBqeGtaV1p6UGp4d1lYUm9JR2xrUFNKTlNsZ3RNaTFVUlZndFNTMHhSRFEwTmlJZ1pEMGlUVE13T0NBeU5GRXpOamNnTWpRZ05ERTJJRGMyVkRRMk5pQXhPVGRSTkRZMklESTJNQ0EwTVRRZ01qZzBVVE13T0NBek1URWdNamM0SURNeU1WUXlNellnTXpReFVURTNOaUF6T0RNZ01UYzJJRFEyTWxFeE56WWdOVEl6SURJd09DQTFOek5VTWpjeklEWTBPRkV6TURJZ05qY3pJRE0wTXlBMk9EaFVOREEzSURjd05FZzBNVGhJTkRJMVVUVXlNU0EzTURRZ05UWTBJRFkwTUZFMU5qVWdOalF3SURVM055QTJOVE5VTmpBeklEWTRNbFEyTWpNZ056QTBVVFl5TkNBM01EUWdOakkzSURjd05GUTJNeklnTnpBMVVUWTBOU0EzTURVZ05qUTFJRFk1T0ZRMk1UY2dOVGMzVkRVNE5TQTBOVGxVTlRZNUlEUTFObEUxTkRrZ05EVTJJRFUwT1NBME5qVlJOVFE1SURRM01TQTFOVEFnTkRjMVVUVTFNQ0EwTnpnZ05UVXhJRFE1TkZRMU5UTWdOVEl3VVRVMU15QTFOVFFnTlRRMElEVTNPVlExTWpZZ05qRTJWRFV3TVNBMk5ERlJORFkxSURZMk1pQTBNVGtnTmpZeVVUTTJNaUEyTmpJZ016RXpJRFl4TmxReU5qTWdOVEV3VVRJMk15QTBPREFnTWpjNElEUTFPRlF6TVRrZ05ESTNVVE15TXlBME1qVWdNemc1SURRd09GUTBOVFlnTXprd1VUUTVNQ0F6TnprZ05USXlJRE0wTWxRMU5UUWdNalF5VVRVMU5DQXlNVFlnTlRRMklERTRObEUxTkRFZ01UWTBJRFV5T0NBeE16ZFVORGt5SURjNFZEUXlOaUF4T0ZRek16SWdMVEl3VVRNeU1DQXRNaklnTWprNElDMHlNbEV4T1RrZ0xUSXlJREUwTkNBek0wd3hNelFnTkRSTU1UQTJJREV6VVRneklDMHhOQ0EzT0NBdE1UaFVOalVnTFRJeVVUVXlJQzB5TWlBMU1pQXRNVFJSTlRJZ0xURXhJREV4TUNBeU1qRlJNVEV5SURJeU55QXhNekFnTWpJM1NERTBNMUV4TkRrZ01qSXhJREUwT1NBeU1UWlJNVFE1SURJeE5DQXhORGdnTWpBM1ZERTBOQ0F4T0RaVU1UUXlJREUxTTFFeE5EUWdNVEUwSURFMk1DQTROMVF5TURNZ05EZFVNalUxSURJNVZETXdPQ0F5TkZvaUx6NDhjR0YwYUNCcFpEMGlUVXBZTFRJdFZFVllMVTR0TWpFNU1pSWdaRDBpVFRVMklESXpOMVExTmlBeU5UQlVOekFnTWpjd1NEZ3pOVkUzTVRrZ016VTNJRFk1TWlBME9UTlJOamt5SURRNU5DQTJPVElnTkRrMlZEWTVNU0EwT1RsUk5qa3hJRFV4TVNBM01EZ2dOVEV4U0RjeE1WRTNNakFnTlRFeElEY3lNeUExTVRCVU56STVJRFV3TmxRM016SWdORGszVkRjek5TQTBPREZVTnpReklEUTFObEUzTmpVZ016ZzVJRGd4TmlBek16WlVPVE0xSURJMk1WRTVORFFnTWpVNElEazBOQ0F5TlRCUk9UUTBJREkwTkNBNU16a2dNalF4VkRreE5TQXlNekZVT0RjM0lESXhNbEU0TXpZZ01UZzJJRGd3TmlBeE5USlVOell4SURnMVZEYzBNQ0F6TlZRM016SWdORkUzTXpBZ0xUWWdOekkzSUMwNFZEY3hNU0F0TVRGUk5qa3hJQzB4TVNBMk9URWdNRkUyT1RFZ055QTJPVFlnTWpWUk56STRJREUxTVNBNE16VWdNak13U0Rjd1VUVTJJREl6TnlBMU5pQXlOVEJhSWk4K1BIQmhkR2dnYVdROUlrMUtXQzB5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RMklpQjRiR2x1YXpwb2NtVm1QU0lqVFVwWUxUSXRWRVZZTFVrdE1VUTBORFlpTHo0OEwyYytQR2NnWkdGMFlTMXRiV3d0Ym05a1pUMGliVzhpSUhSeVlXNXpabTl5YlQwaWRISmhibk5zWVhSbEtEa3lNaTQ0TERBcElqNDhkWE5sSUdSaGRHRXRZejBpTWpFNU1pSWdlR3hwYm1zNmFISmxaajBpSTAxS1dDMHlMVlJGV0MxT0xUSXhPVElpTHo0OEwyYytQR2NnWkdGMFlTMXRiV3d0Ym05a1pUMGliV2tpSUhSeVlXNXpabTl5YlQwaWRISmhibk5zWVhSbEtESXlNREF1Tml3d0tTSStQSFZ6WlNCa1lYUmhMV005SWpGRU5EUTJJaUI0YkdsdWF6cG9jbVZtUFNJalRVcFlMVEl0VkVWWUxVa3RNVVEwTkRZaUx6NDhMMmMrUEdjZ1pHRjBZUzF0Yld3dGJtOWtaVDBpYlc4aUlIUnlZVzV6Wm05eWJUMGlkSEpoYm5Oc1lYUmxLRE13TmpjdU9Dd3dLU0krUEhWelpTQmtZWFJoTFdNOUlqSkNJaUI0YkdsdWF6cG9jbVZtUFNJalRVcFlMVEl0VkVWWUxVNHRNa0lpTHo0OEwyYytQR2NnWkdGMFlTMXRiV3d0Ym05a1pUMGliV2tpSUhSeVlXNXpabTl5YlQwaWRISmhibk5zWVhSbEtEUXdOamdzTUNraVBqeDFjMlVnWkdGMFlTMWpQU0l4UkRRME5pSWdlR3hwYm1zNmFISmxaajBpSTAxS1dDMHlMVlJGV0MxSkxURkVORFEySWk4K1BDOW5Qand2Wno0OEwyYytQQzl6ZG1jKyIsCgkiUmVhbFZpZXdTaXplSnNvbiIgOiAie1wiaGVpZ2h0XCI6Mjg1LjcxNDI4Mjk4OTUwMTk1LFwid2lkdGhcIjoxNjYwLjcxNDI2MzkxNjAxNTZ9Igp9Cg=="/>
    </extobj>
    <extobj name="2384804F-3998-4D57-9195-F3826E402611-15">
      <extobjdata type="2384804F-3998-4D57-9195-F3826E402611" data="ewoJIkltZ1NldHRpbmdKc29uIiA6ICJ7XCJoZWlnaHRcIjoxNy44NTcxNDI4NTcxNDI4NTQsXCJ3aWR0aFwiOjEyNi43ODU3MTQyODU3MTQyOH0iLAoJIkxhdGV4IiA6ICJHPShWLCDOoywgUiwgUykgIiwKCSJMYXRleEltZ0Jhc2U2NCIgOiAiUEhOMlp5QjRiV3h1Y3owaWFIUjBjRG92TDNkM2R5NTNNeTV2Y21jdk1qQXdNQzl6ZG1jaUlIZHBaSFJvUFNJeE5pNHpNVE5sZUNJZ2FHVnBaMmgwUFNJeUxqSTJNbVY0SWlCeWIyeGxQU0pwYldjaUlHWnZZM1Z6WVdKc1pUMGlabUZzYzJVaUlIWnBaWGRDYjNnOUlqQWdMVGMxTUNBM01qRXdMallnTVRBd01DSWdlRzFzYm5NNmVHeHBibXM5SW1oMGRIQTZMeTkzZDNjdWR6TXViM0puTHpFNU9Ua3ZlR3hwYm1zaUlHRnlhV0V0YUdsa1pHVnVQU0owY25WbElpQnpkSGxzWlQwaWRtVnlkR2xqWVd3dFlXeHBaMjQ2SUMwd0xqVTJObVY0T3lCdFlYZ3RkMmxrZEdnNklEazRKVHNpUGp4a1pXWnpQanh3WVhSb0lHbGtQU0pOU2xndE5USXRWRVZZTFVrdE1VUTBNMEVpSUdROUlrMDFNQ0F5TlRKUk5UQWdNelkzSURFeE55QTBOek5VTWpnMklEWTBNVlEwT1RBZ056QTBVVFU0TUNBM01EUWdOak16SURZMU0xRTJORElnTmpReklEWTBPQ0EyTXpaVU5qVTJJRFl5Tmt3Mk5UY2dOakl6VVRZMk1DQTJNak1nTmpnMElEWTBPVkUyT1RFZ05qVTFJRFk1T1NBMk5qTlVOekUxSURZM09WUTNNalVnTmprd1REYzBNQ0EzTURWSU56UTJVVGMyTUNBM01EVWdOell3SURZNU9GRTNOakFnTmprMElEY3lPQ0ExTmpGUk5qa3lJRFF5TWlBMk9USWdOREl4VVRZNU1DQTBNVFlnTmpnM0lEUXhOVlEyTmprZ05ERXpTRFkxTTFFMk5EY2dOREU1SURZME55QTBNakpSTmpRM0lEUXlNeUEyTkRnZ05ESTVWRFkxTUNBME5EbFVOalV4SURRNE1WRTJOVEVnTlRVeUlEWXhPU0EyTURWVU5URXdJRFkxT1ZFME9USWdOalU1SURRM01TQTJOVFpVTkRFNElEWTBNMVF6TlRjZ05qRTFWREk1TkNBMU5qZFVNak0ySURRNU5sUXhPRGtnTXprMFZERTFPQ0F5TmpCUk1UVTJJREkwTWlBeE5UWWdNakl4VVRFMU5pQXhOek1nTVRjd0lERXpObFF5TURZZ056bFVNalUySURRMVZETXdPQ0F5T0ZRek5UTWdNalJSTkRBM0lESTBJRFExTWlBME4xUTFNVFFnTVRBMlVUVXhOeUF4TVRRZ05USTVJREUyTVZRMU5ERWdNakUwVVRVME1TQXlNaklnTlRJNElESXlORlEwTmpnZ01qSTNTRFF6TVZFME1qVWdNak16SURReU5TQXlNelZVTkRJM0lESTFORkUwTXpFZ01qWTNJRFF6TnlBeU56TklORFUwVVRRNU5DQXlOekVnTlRrMElESTNNVkUyTXpRZ01qY3hJRFkxT1NBeU56RlVOamsxSURJM01sUTNNRGNnTWpjeVVUY3lNU0F5TnpJZ056SXhJREkyTTFFM01qRWdNall4SURjeE9TQXlORGxSTnpFMElESXpNQ0EzTURrZ01qSTRVVGN3TmlBeU1qY2dOamswSURJeU4xRTJOelFnTWpJM0lEWTFNeUF5TWpSUk5qUTJJREl5TVNBMk5ETWdNakUxVkRZeU9TQXhOalJSTmpJd0lERXpNU0EyTVRRZ01UQTRVVFU0T1NBMklEVTROaUF6VVRVNE5DQXhJRFU0TVNBeFVUVTNNU0F4SURVMU15QXlNVlExTXpBZ05USlJOVE13SURVeklEVXlPQ0ExTWxRMU1qSWdORGRSTkRRNElDMHlNaUF6TWpJZ0xUSXlVVEl3TVNBdE1qSWdNVEkySURVMVZEVXdJREkxTWxvaUx6NDhjR0YwYUNCcFpEMGlUVXBZTFRV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US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VeUxWUkZXQzFKTFRGRU5EUTVJaUJrUFNKTk5USWdOalE0VVRVeUlEWTNNQ0EyTlNBMk9ETklOelpSTVRFNElEWTRNQ0F4T0RFZ05qZ3dVVEk1T1NBMk9EQWdNekl3SURZNE0wZ3pNekJSTXpNMklEWTNOeUF6TXpZZ05qYzBWRE16TkNBMk5UWlJNekk1SURZME1TQXpNalVnTmpNM1NETXdORkV5T0RJZ05qTTFJREkzTkNBMk16VlJNalExSURZek1DQXlORElnTmpJd1VUSTBNaUEyTVRnZ01qY3hJRE0yT1ZRek1ERWdNVEU0VERNM05DQXlNelZSTkRRM0lETTFNaUExTWpBZ05EY3hWRFU1TlNBMU9UUlJOVGs1SURZd01TQTFPVGtnTmpBNVVUVTVPU0EyTXpNZ05UVTFJRFl6TjFFMU16Y2dOak0zSURVek55QTJORGhSTlRNM0lEWTBPU0ExTXprZ05qWXhVVFUwTWlBMk56VWdOVFExSURZM09WUTFOVGdnTmpnelVUVTJNQ0EyT0RNZ05UY3dJRFk0TTFRMk1EUWdOamd5VkRZMk9DQTJPREZSTnpNM0lEWTRNU0EzTlRVZ05qZ3pTRGMyTWxFM05qa2dOamMySURjMk9TQTJOekpSTnpZNUlEWTFOU0EzTmpBZ05qUXdVVGMxTnlBMk16Y2dOelF6SURZek4xRTNNekFnTmpNMklEY3hPU0EyTXpWVU5qazRJRFl6TUZRMk9ESWdOakl6VkRZM01DQTJNVFZVTmpZd0lEWXdPRlEyTlRJZ05UazVWRFkwTlNBMU9USk1ORFV5SURJNE1sRXlOeklnTFRrZ01qWTJJQzB4TmxFeU5qTWdMVEU0SURJMU9TQXRNakZNTWpReElDMHlNa2d5TXpSUk1qRTJJQzB5TWlBeU1UWWdMVEUxVVRJeE15QXRPU0F4TnpjZ016QTFVVEV6T1NBMk1qTWdNVE00SURZeU5sRXhNek1nTmpNM0lEYzJJRFl6TjBnMU9WRTFNaUEyTkRJZ05USWdOalE0V2lJdlBqeHdZWFJvSUdsa1BTSk5TbGd0TlR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AxTWkxVVJWZ3RTUzB4UkRaR05DSWdaRDBpVFRZMUlEQlJOVGdnTkNBMU9DQXhNVkUxT0NBeE5pQXhNVFFnTmpkUk1UY3pJREV4T1NBeU1qSWdNVFkwVERNM055QXpNRFJSTXpjNElETXdOU0F6TkRBZ016ZzJWREkyTVNBMU5USlVNakU0SURZME5GRXlNVGNnTmpRNElESXhPU0EyTmpCUk1qSTBJRFkzT0NBeU1qZ2dOamd4VVRJek1TQTJPRE1nTlRFMUlEWTRNMGczT1RsUk9EQTBJRFkzT0NBNE1EWWdOamMwVVRnd05pQTJOamNnTnpreklEVTFPVlEzTnpnZ05EUTRVVGMzTkNBME5ETWdOelU1SURRME0xRTNORGNnTkRReklEYzBNeUEwTkRWVU56TTVJRFExTmxFM016a2dORFU0SURjME1TQTBOemRVTnpReklEVXhObEUzTkRNZ05UVXlJRGN6TkNBMU56UlVOekV3SURZd09WUTJOak1nTmpJM1ZEVTVOaUEyTXpWVU5UQXlJRFl6TjFFME9EQWdOak0zSURRMk9TQTJNemRJTXpNNVVUTTBOQ0EyTWpjZ05ERXhJRFE0TmxRME56Z2dNelF4VmpNek9WRTBOemNnTXpNM0lEUTNOeUF6TXpaTU5EVTNJRE14T0ZFME16Y2dNekF3SURNNU9DQXlOalZVTXpJeUlERTVOa3d4TmpnZ05UZFJNVFkzSURVMklERTRPQ0ExTmxReU5UZ2dOVFpJTXpVNVVUUXlOaUExTmlBME5qTWdOVGhVTlRNM0lEWTVWRFU1TmlBNU4xUTJNemtnTVRRMlZEWTRNQ0F5TWpWUk5qZzJJREkwTXlBMk9Ea2dNalEyVkRjd01pQXlOVEJJTnpBMVVUY3lOaUF5TlRBZ056STJJREl6T1ZFM01qWWdNak00SURZNE15QXhNak5VTmpNNUlEVlJOak0zSURFZ05qRXdJREZSTlRjM0lEQWdNelE0SURCSU5qVmFJaTgrUEhCaGRHZ2dhV1E5SWsxS1dDMDFNaTFVUlZndFNTMHhSRFEwTlNJZ1pEMGlUVEl6TUNBMk16ZFJNakF6SURZek55QXhPVGdnTmpNNFZERTVNeUEyTkRsUk1Ua3pJRFkzTmlBeU1EUWdOamd5VVRJd05pQTJPRE1nTXpjNElEWTRNMUUxTlRBZ05qZ3lJRFUyTkNBMk9EQlJOakl3SURZM01pQTJOVGdnTmpVeVZEY3hNaUEyTURaVU56TXpJRFUyTTFRM016a2dOVEk1VVRjek9TQTBPRFFnTnpFd0lEUTBOVlEyTkRNZ016ZzFWRFUzTmlBek5URlVOVE00SURNek9FdzFORFVnTXpNelVUWXhNaUF5T1RVZ05qRXlJREl5TTFFMk1USWdNakV5SURZd055QXhOakpVTmpBeUlEZ3dWamN4VVRZd01pQTFNeUEyTURNZ05ETlVOakUwSURJMVZEWTBNQ0F4TmxFMk5qZ2dNVFlnTmpnMklETTRWRGN4TWlBNE5WRTNNVGNnT1RrZ056SXdJREV3TWxRM016VWdNVEExVVRjMU5TQXhNRFVnTnpVMUlEa3pVVGMxTlNBM05TQTNNekVnTXpaUk5qa3pJQzB5TVNBMk5ERWdMVEl4U0RZek1sRTFOekVnTFRJeElEVXpNU0EwVkRRNE55QTRNbEUwT0RjZ01UQTVJRFV3TWlBeE5qWlVOVEUzSURJek9WRTFNVGNnTWprd0lEUTNOQ0F6TVROUk5EVTVJRE15TUNBME5Ea2dNekl4VkRNM09DQXpNak5JTXpBNVRESTNOeUF4T1ROUk1qUTBJRFl4SURJME5DQTFPVkV5TkRRZ05UVWdNalExSURVMFZESTFNaUExTUZReU5qa2dORGhVTXpBeUlEUTJTRE16TTFFek16a2dNemdnTXpNNUlETTNWRE16TmlBeE9WRXpNeklnTmlBek1qWWdNRWd6TVRGUk1qYzFJRElnTVRnd0lESlJNVFEySURJZ01URTNJREpVTnpFZ01sUTFNQ0F4VVRNeklERWdNek1nTVRCUk16TWdNVElnTXpZZ01qUlJOREVnTkRNZ05EWWdORFZSTlRBZ05EWWdOakVnTkRaSU5qZFJPVFFnTkRZZ01USTNJRFE1VVRFME1TQTFNaUF4TkRZZ05qRlJNVFE1SURZMUlESXhPQ0F6TXpsVU1qZzNJRFl5T0ZFeU9EY2dOak0xSURJek1DQTJNemRhVFRZek1DQTFOVFJSTmpNd0lEVTROaUEyTURrZ05qQTRWRFV5TXlBMk16WlJOVEl4SURZek5pQTFNREFnTmpNMlZEUTJNaUEyTXpkSU5EUXdVVE01TXlBMk16Y2dNemcySURZeU4xRXpPRFVnTmpJMElETTFNaUEwT1RSVU16RTVJRE0yTVZFek1Ua2dNell3SURNNE9DQXpOakJSTkRZMklETTJNU0EwT1RJZ016WTNVVFUxTmlBek56Y2dOVGt5SURReU5sRTJNRGdnTkRRNUlEWXhPU0EwT0RaVU5qTXdJRFUxTkZvaUx6NDhjR0YwYUNCcFpEMGlUVXBZTFRVeU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O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XpRU0lnZUd4cGJtczZhSEpsWmowaUkwMUtXQzAxTWkxVVJWZ3RTUzB4UkRRelFTSXZQand2Wno0OFp5QmtZWFJoTFcxdGJDMXViMlJsUFNKdGJ5SWdkSEpoYm5ObWIzSnRQU0owY21GdWMyeGhkR1VvTVRBMk15NDRMREFwSWo0OGRYTmxJR1JoZEdFdFl6MGlNMFFpSUhoc2FXNXJPbWh5WldZOUlpTk5TbGd0TlRJdFZFVllMVTR0TTBRaUx6NDhMMmMrUEdjZ1pHRjBZUzF0Yld3dGJtOWtaVDBpYlc4aUlIUnlZVzV6Wm05eWJUMGlkSEpoYm5Oc1lYUmxLREl4TVRrdU5pd3dLU0krUEhWelpTQmtZWFJoTFdNOUlqSTRJaUI0YkdsdWF6cG9jbVZtUFNJalRVcFlMVFV5TFZSRldDMU9MVEk0SWk4K1BDOW5QanhuSUdSaGRHRXRiVzFzTFc1dlpHVTlJbTFwSWlCMGNtRnVjMlp2Y20wOUluUnlZVzV6YkdGMFpTZ3lOVEE0TGpZc01Da2lQangxYzJVZ1pHRjBZUzFqUFNJeFJEUTBPU0lnZUd4cGJtczZhSEpsWmowaUkwMUtXQzAxTWkxVVJWZ3RTUzB4UkRRME9TSXZQand2Wno0OFp5QmtZWFJoTFcxdGJDMXViMlJsUFNKdGJ5SWdkSEpoYm5ObWIzSnRQU0owY21GdWMyeGhkR1VvTXpJM055NDJMREFwSWo0OGRYTmxJR1JoZEdFdFl6MGlNa01pSUhoc2FXNXJPbWh5WldZOUlpTk5TbGd0TlRJdFZFVllMVTR0TWtNaUx6NDhMMmMrUEdjZ1pHRjBZUzF0Yld3dGJtOWtaVDBpYldraUlIUnlZVzV6Wm05eWJUMGlkSEpoYm5Oc1lYUmxLRE0zTWpJdU1pd3dLU0krUEhWelpTQmtZWFJoTFdNOUlqRkVOa1kwSWlCNGJHbHVhenBvY21WbVBTSWpUVXBZTFRVeUxWUkZXQzFKTFRGRU5rWTBJaTgrUEM5blBqeG5JR1JoZEdFdGJXMXNMVzV2WkdVOUltMXZJaUIwY21GdWMyWnZjbTA5SW5SeVlXNXpiR0YwWlNnME5USTRMaklzTUNraVBqeDFjMlVnWkdGMFlTMWpQU0l5UXlJZ2VHeHBibXM2YUhKbFpqMGlJMDFLV0MwMU1pMVVSVmd0VGkweVF5SXZQand2Wno0OFp5QmtZWFJoTFcxdGJDMXViMlJsUFNKdGFTSWdkSEpoYm5ObWIzSnRQU0owY21GdWMyeGhkR1VvTkRrM01pNDVMREFwSWo0OGRYTmxJR1JoZEdFdFl6MGlNVVEwTkRVaUlIaHNhVzVyT21oeVpXWTlJaU5OU2xndE5USXRWRVZZTFVrdE1VUTBORFVpTHo0OEwyYytQR2NnWkdGMFlTMXRiV3d0Ym05a1pUMGliVzhpSUhSeVlXNXpabTl5YlQwaWRISmhibk5zWVhSbEtEVTNNekV1T1N3d0tTSStQSFZ6WlNCa1lYUmhMV005SWpKRElpQjRiR2x1YXpwb2NtVm1QU0lqVFVwWUxUVXlMVlJGV0MxT0xUSkRJaTgrUEM5blBqeG5JR1JoZEdFdGJXMXNMVzV2WkdVOUltMXBJaUIwY21GdWMyWnZjbTA5SW5SeVlXNXpiR0YwWlNnMk1UYzJMallzTUNraVBqeDFjMlVnWkdGMFlTMWpQU0l4UkRRME5pSWdlR3hwYm1zNmFISmxaajBpSTAxS1dDMDFNaTFVUlZndFNTMHhSRFEwTmlJdlBqd3ZaejQ4WnlCa1lYUmhMVzF0YkMxdWIyUmxQU0p0YnlJZ2RISmhibk5tYjNKdFBTSjBjbUZ1YzJ4aGRHVW9Oamd5TVM0MkxEQXBJajQ4ZFhObElHUmhkR0V0WXowaU1qa2lJSGhzYVc1ck9taHlaV1k5SWlOTlNsZ3ROVEl0VkVWWUxVNHRNamtpTHo0OEwyYytQQzluUGp3dlp6NDhMM04yWno0PSIsCgkiUmVhbFZpZXdTaXplSnNvbiIgOiAie1wiaGVpZ2h0XCI6MzUxLFwid2lkdGhcIjoyNTM2fSIKfQo="/>
    </extobj>
    <extobj name="2384804F-3998-4D57-9195-F3826E402611-16">
      <extobjdata type="2384804F-3998-4D57-9195-F3826E402611" data="ewoJIkltZ1NldHRpbmdKc29uIiA6ICJ7XCJoZWlnaHRcIjoxMi40OTk5OTk5OTk5OTk5OTgsXCJ3aWR0aFwiOjUxLjc4NTcxNDI4NTcxNDI4fSIsCgkiTGF0ZXgiIDogIiAgICBTIOKGkiBcXHNwYWNlMSIsCgkiTGF0ZXhJbWdCYXNlNjQiIDogIlBITjJaeUI0Yld4dWN6MGlhSFIwY0RvdkwzZDNkeTUzTXk1dmNtY3ZNakF3TUM5emRtY2lJSGRwWkhSb1BTSTJMalkzTldWNElpQm9aV2xuYUhROUlqRXVOalExWlhnaUlISnZiR1U5SW1sdFp5SWdabTlqZFhOaFlteGxQU0ptWVd4elpTSWdkbWxsZDBKdmVEMGlNQ0F0TnpBMUlESTVOVEF1TmlBM01qY2lJSGh0Ykc1ek9uaHNhVzVyUFNKb2RIUndPaTh2ZDNkM0xuY3pMbTl5Wnk4eE9UazVMM2hzYVc1cklpQmhjbWxoTFdocFpHUmxiajBpZEhKMVpTSWdjM1I1YkdVOUluWmxjblJwWTJGc0xXRnNhV2R1T2lBdE1DNHdOV1Y0T3lCdFlYZ3RkMmxrZEdnNklEazRKVHNpUGp4a1pXWnpQanh3WVhSb0lHbGtQU0pOU2xndE1UVXRWRVZZTFVrdE1VUTBORFlpSUdROUlrMHpNRGdnTWpSUk16WTNJREkwSURReE5pQTNObFEwTmpZZ01UazNVVFEyTmlBeU5qQWdOREUwSURJNE5GRXpNRGdnTXpFeElESTNPQ0F6TWpGVU1qTTJJRE0wTVZFeE56WWdNemd6SURFM05pQTBOakpSTVRjMklEVXlNeUF5TURnZ05UY3pWREkzTXlBMk5EaFJNekF5SURZM015QXpORE1nTmpnNFZEUXdOeUEzTURSSU5ERTRTRFF5TlZFMU1qRWdOekEwSURVMk5DQTJOREJSTlRZMUlEWTBNQ0ExTnpjZ05qVXpWRFl3TXlBMk9ESlVOakl6SURjd05GRTJNalFnTnpBMElEWXlOeUEzTURSVU5qTXlJRGN3TlZFMk5EVWdOekExSURZME5TQTJPVGhVTmpFM0lEVTNOMVExT0RVZ05EVTVWRFUyT1NBME5UWlJOVFE1SURRMU5pQTFORGtnTkRZMVVUVTBPU0EwTnpFZ05UVXdJRFEzTlZFMU5UQWdORGM0SURVMU1TQTBPVFJVTlRVeklEVXlNRkUxTlRNZ05UVTBJRFUwTkNBMU56bFVOVEkySURZeE5sUTFNREVnTmpReFVUUTJOU0EyTmpJZ05ERTVJRFkyTWxFek5qSWdOall5SURNeE15QTJNVFpVTWpZeklEVXhNRkV5TmpNZ05EZ3dJREkzT0NBME5UaFVNekU1SURReU4xRXpNak1nTkRJMUlETTRPU0EwTURoVU5EVTJJRE01TUZFME9UQWdNemM1SURVeU1pQXpOREpVTlRVMElESTBNbEUxTlRRZ01qRTJJRFUwTmlBeE9EWlJOVFF4SURFMk5DQTFNamdnTVRNM1ZEUTVNaUEzT0ZRME1qWWdNVGhVTXpNeUlDMHlNRkV6TWpBZ0xUSXlJREk1T0NBdE1qSlJNVGs1SUMweU1pQXhORFFnTXpOTU1UTTBJRFEwVERFd05pQXhNMUU0TXlBdE1UUWdOemdnTFRFNFZEWTFJQzB5TWxFMU1pQXRNaklnTlRJZ0xURTBVVFV5SUMweE1TQXhNVEFnTWpJeFVURXhNaUF5TWpjZ01UTXdJREl5TjBneE5ETlJNVFE1SURJeU1TQXhORGtnTWpFMlVURTBPU0F5TVRRZ01UUTRJREl3TjFReE5EUWdNVGcyVkRFME1pQXhOVE5STVRRMElERXhOQ0F4TmpBZ09EZFVNakF6SURRM1ZESTFOU0F5T1ZRek1EZ2dNalJhSWk4K1BIQmhkR2dnYVdROUlrMUtXQzB4TlMxVVJWZ3RUaTB5TVRreUlpQmtQU0pOTlRZZ01qTTNWRFUySURJMU1GUTNNQ0F5TnpCSU9ETTFVVGN4T1NBek5UY2dOamt5SURRNU0xRTJPVElnTkRrMElEWTVNaUEwT1RaVU5qa3hJRFE1T1ZFMk9URWdOVEV4SURjd09DQTFNVEZJTnpFeFVUY3lNQ0ExTVRFZ056SXpJRFV4TUZRM01qa2dOVEEyVkRjek1pQTBPVGRVTnpNMUlEUTRNVlEzTkRNZ05EVTJVVGMyTlNBek9Ea2dPREUySURNek5sUTVNelVnTWpZeFVUazBOQ0F5TlRnZ09UUTBJREkxTUZFNU5EUWdNalEwSURrek9TQXlOREZVT1RFMUlESXpNVlE0TnpjZ01qRXlVVGd6TmlBeE9EWWdPREEySURFMU1sUTNOakVnT0RWVU56UXdJRE0xVkRjek1pQTBVVGN6TUNBdE5pQTNNamNnTFRoVU56RXhJQzB4TVZFMk9URWdMVEV4SURZNU1TQXdVVFk1TVNBM0lEWTVOaUF5TlZFM01qZ2dNVFV4SURnek5TQXlNekJJTnpCUk5UWWdNak0zSURVMklESTFNRm9pTHo0OGNHRjBhQ0JwWkQwaVRVcFlMVEUxTFZSRldDMU9MVUV3SWlCa1BTSWlMejQ4Y0dGMGFDQnBaRDBpVFVwWUxURTF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MMlJsWm5NK1BHY2djM1J5YjJ0bFBTSmpkWEp5Wlc1MFEyOXNiM0lpSUdacGJHdzlJbU4xY25KbGJuUkRiMnh2Y2lJZ2MzUnliMnRsTFhkcFpIUm9QU0l3SWlCMGNtRnVjMlp2Y20wOUluTmpZV3hsS0RFc0xURXBJajQ4WnlCa1lYUmhMVzF0YkMxdWIyUmxQU0p0WVhSb0lqNDhaeUJrWVhSaExXMXRiQzF1YjJSbFBTSnRhU0krUEhWelpTQmtZWFJoTFdNOUlqRkVORFEySWlCNGJHbHVhenBvY21WbVBTSWpUVXBZTFRFMUxWUkZXQzFKTFRGRU5EUTJJaTgrUEM5blBqeG5JR1JoZEdFdGJXMXNMVzV2WkdVOUltMXZJaUIwY21GdWMyWnZjbTA5SW5SeVlXNXpiR0YwWlNnNU1qSXVPQ3d3S1NJK1BIVnpaU0JrWVhSaExXTTlJakl4T1RJaUlIaHNhVzVyT21oeVpXWTlJaU5OU2xndE1UVXRWRVZZTFU0dE1qRTVNaUl2UGp3dlp6NDhaeUJrWVhSaExXMXRiQzF1YjJSbFBTSnRkR1Y0ZENJZ2RISmhibk5tYjNKdFBTSjBjbUZ1YzJ4aGRHVW9Nakl3TUM0MkxEQXBJajQ4ZFhObElHUmhkR0V0WXowaVFUQWlJSGhzYVc1ck9taHlaV1k5SWlOTlNsZ3RNVFV0VkVWWUxVNHRRVEFpTHo0OEwyYytQR2NnWkdGMFlTMXRiV3d0Ym05a1pUMGliVzRpSUhSeVlXNXpabTl5YlQwaWRISmhibk5zWVhSbEtESTBOVEF1Tml3d0tTSStQSFZ6WlNCa1lYUmhMV005SWpNeElpQjRiR2x1YXpwb2NtVm1QU0lqVFVwWUxURTFMVlJGV0MxT0xUTXhJaTgrUEM5blBqd3ZaejQ4TDJjK1BDOXpkbWMrIiwKCSJSZWFsVmlld1NpemVKc29uIiA6ICJ7XCJoZWlnaHRcIjoyNTAsXCJ3aWR0aFwiOjEwMzUuNzE0MjYzOTE2MDE1Nn0iCn0K"/>
    </extobj>
    <extobj name="2384804F-3998-4D57-9195-F3826E402611-17">
      <extobjdata type="2384804F-3998-4D57-9195-F3826E402611" data="ewoJIkltZ1NldHRpbmdKc29uIiA6ICJ7XCJoZWlnaHRcIjoxMi40OTk5OTk5OTk5OTk5OTgsXCJ3aWR0aFwiOjQ4LjIxNDI4NTcxNDI4NTcxfSIsCgkiTGF0ZXgiIDogIiAgICBTIOKGkiBhIiwKCSJMYXRleEltZ0Jhc2U2NCIgOiAiUEhOMlp5QjRiV3h1Y3owaWFIUjBjRG92TDNkM2R5NTNNeTV2Y21jdk1qQXdNQzl6ZG1jaUlIZHBaSFJvUFNJMkxqRTNOV1Y0SWlCb1pXbG5hSFE5SWpFdU5qUTFaWGdpSUhKdmJHVTlJbWx0WnlJZ1ptOWpkWE5oWW14bFBTSm1ZV3h6WlNJZ2RtbGxkMEp2ZUQwaU1DQXROekExSURJM01qa3VOaUEzTWpjaUlIaHRiRzV6T25oc2FXNXJQU0pvZEhSd09pOHZkM2QzTG5jekxtOXlaeTh4T1RrNUwzaHNhVzVySWlCaGNtbGhMV2hwWkdSbGJqMGlkSEoxWlNJZ2MzUjViR1U5SW5abGNuUnBZMkZzTFdGc2FXZHVPaUF0TUM0d05XVjRPeUJ0WVhndGQybGtkR2c2SURrNEpUc2lQanhrWldaelBqeHdZWFJvSUdsa1BTSk5TbGd0TWkxVVJWZ3RTUzB4UkRRME5pSWdaRDBpVFRNd09DQXlORkV6TmpjZ01qUWdOREUySURjMlZEUTJOaUF4T1RkUk5EWTJJREkyTUNBME1UUWdNamcwVVRNd09DQXpNVEVnTWpjNElETXlNVlF5TXpZZ016UXhVVEUzTmlBek9ETWdNVGMySURRMk1sRXhOellnTlRJeklESXdPQ0ExTnpOVU1qY3pJRFkwT0ZFek1ESWdOamN6SURNME15QTJPRGhVTkRBM0lEY3dORWcwTVRoSU5ESTFVVFV5TVNBM01EUWdOVFkwSURZME1GRTFOalVnTmpRd0lEVTNOeUEyTlROVU5qQXpJRFk0TWxRMk1qTWdOekEwVVRZeU5DQTNNRFFnTmpJM0lEY3dORlEyTXpJZ056QTFVVFkwTlNBM01EVWdOalExSURZNU9GUTJNVGNnTlRjM1ZEVTROU0EwTlRsVU5UWTVJRFExTmxFMU5Ea2dORFUySURVME9TQTBOalZSTlRRNUlEUTNNU0ExTlRBZ05EYzFVVFUxTUNBME56Z2dOVFV4SURRNU5GUTFOVE1nTlRJd1VUVTFNeUExTlRRZ05UUTBJRFUzT1ZRMU1qWWdOakUyVkRVd01TQTJOREZSTkRZMUlEWTJNaUEwTVRrZ05qWXlVVE0yTWlBMk5qSWdNekV6SURZeE5sUXlOak1nTlRFd1VUSTJNeUEwT0RBZ01qYzRJRFExT0ZRek1Ua2dOREkzVVRNeU15QTBNalVnTXpnNUlEUXdPRlEwTlRZZ016a3dVVFE1TUNBek56a2dOVEl5SURNME1sUTFOVFFnTWpReVVUVTFOQ0F5TVRZZ05UUTJJREU0TmxFMU5ERWdNVFkwSURVeU9DQXhNemRVTkRreUlEYzRWRFF5TmlBeE9GUXpNeklnTFRJd1VUTXlNQ0F0TWpJZ01qazRJQzB5TWxFeE9Ua2dMVEl5SURFME5DQXpNMHd4TXpRZ05EUk1NVEEySURFelVUZ3pJQzB4TkNBM09DQXRNVGhVTmpVZ0xUSXlVVFV5SUMweU1pQTFNaUF0TVRSUk5USWdMVEV4SURFeE1DQXlNakZSTVRFeUlESXlOeUF4TXpBZ01qSTNTREUwTTFFeE5Ea2dNakl4SURFME9TQXlNVFpSTVRRNUlESXhOQ0F4TkRnZ01qQTNWREUwTkNBeE9EWlVNVFF5SURFMU0xRXhORFFnTVRFMElERTJNQ0E0TjFReU1ETWdORGRVTWpVMUlESTVWRE13T0NBeU5Gb2lMejQ4Y0dGMGFDQnBaRDBpVFVwWUxUSXRWRVZZTFU0dE1qRTVNaUlnWkQwaVRUVTJJREl6TjFRMU5pQXlOVEJVTnpBZ01qY3dTRGd6TlZFM01Ua2dNelUzSURZNU1pQTBPVE5STmpreUlEUTVOQ0EyT1RJZ05EazJWRFk1TVNBME9UbFJOamt4SURVeE1TQTNNRGdnTlRFeFNEY3hNVkUzTWpBZ05URXhJRGN5TXlBMU1UQlVOekk1SURVd05sUTNNeklnTkRrM1ZEY3pOU0EwT0RGVU56UXpJRFExTmxFM05qVWdNemc1SURneE5pQXpNelpVT1RNMUlESTJNVkU1TkRRZ01qVTRJRGswTkNBeU5UQlJPVFEwSURJME5DQTVNemtnTWpReFZEa3hOU0F5TXpGVU9EYzNJREl4TWxFNE16WWdNVGcySURnd05pQXhOVEpVTnpZeElEZzFWRGMwTUNBek5WUTNNeklnTkZFM016QWdMVFlnTnpJM0lDMDRWRGN4TVNBdE1URlJOamt4SUMweE1TQTJPVEVnTUZFMk9URWdOeUEyT1RZZ01qVlJOekk0SURFMU1TQTRNelVnTWpNd1NEY3dVVFUySURJek55QTFOaUF5TlRCYUlpOCtQSEJoZEdnZ2FXUTlJazFLV0MweU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EWWlJSGhzYVc1ck9taHlaV1k5SWlOTlNsZ3RNaTFVUlZndFNTMHhSRFEwTmlJdlBqd3ZaejQ4WnlCa1lYUmhMVzF0YkMxdWIyUmxQU0p0YnlJZ2RISmhibk5tYjNKdFBTSjBjbUZ1YzJ4aGRHVW9PVEl5TGpnc01Da2lQangxYzJVZ1pHRjBZUzFqUFNJeU1Ua3lJaUI0YkdsdWF6cG9jbVZtUFNJalRVcFlMVEl0VkVWWUxVNHRNakU1TWlJdlBqd3ZaejQ4WnlCa1lYUmhMVzF0YkMxdWIyUmxQU0p0YVNJZ2RISmhibk5tYjNKdFBTSjBjbUZ1YzJ4aGRHVW9Nakl3TUM0MkxEQXBJajQ4ZFhObElHUmhkR0V0WXowaU1VUTBORVVpSUhoc2FXNXJPbWh5WldZOUlpTk5TbGd0TWkxVVJWZ3RTUzB4UkRRMFJTSXZQand2Wno0OEwyYytQQzluUGp3dmMzWm5QZz09IiwKCSJSZWFsVmlld1NpemVKc29uIiA6ICJ7XCJoZWlnaHRcIjoyNTAsXCJ3aWR0aFwiOjk2NC4yODU3MzYwODM5ODQ0fSIKfQo="/>
    </extobj>
    <extobj name="2384804F-3998-4D57-9195-F3826E402611-18">
      <extobjdata type="2384804F-3998-4D57-9195-F3826E402611" data="ewoJIkltZ1NldHRpbmdKc29uIiA6ICJ7XCJoZWlnaHRcIjoxNC4yODU3MTQyODU3MTQyODUsXCJ3aWR0aFwiOjE3Ljg1NzE0Mjg1NzE0Mjg1NH0iLAoJIkxhdGV4IiA6ICJUXzEiLAoJIkxhdGV4SW1nQmFzZTY0IiA6ICJQSE4yWnlCNGJXeHVjejBpYUhSMGNEb3ZMM2QzZHk1M015NXZjbWN2TWpBd01DOXpkbWNpSUhkcFpIUm9QU0l5TGpNd09XVjRJaUJvWldsbmFIUTlJakV1T0RjeFpYZ2lJSEp2YkdVOUltbHRaeUlnWm05amRYTmhZbXhsUFNKbVlXeHpaU0lnZG1sbGQwSnZlRDBpTUNBdE5qYzNJREV3TWpBdU5pQTRNamNpSUhodGJHNXpPbmhzYVc1clBTSm9kSFJ3T2k4dmQzZDNMbmN6TG05eVp5OHhPVGs1TDNoc2FXNXJJaUJoY21saExXaHBaR1JsYmowaWRISjFaU0lnYzNSNWJHVTlJblpsY25ScFkyRnNMV0ZzYVdkdU9pQXRNQzR6TXpsbGVEc2diV0Y0TFhkcFpIUm9PaUE1T0NVN0lqNDhaR1ZtY3o0OGNHRjBhQ0JwWkQwaVRVcFlMVFV0VkVWWUxVa3RNVVEwTkRjaUlHUTlJazAwTUNBME16ZFJNakVnTkRNM0lESXhJRFEwTlZFeU1TQTBOVEFnTXpjZ05UQXhWRGN4SURZd01rdzRPQ0EyTlRGUk9UTWdOalk1SURFd01TQTJOemRJTlRZNVNEWTFPVkUyT1RFZ05qYzNJRFk1TnlBMk56WlVOekEwSURZMk4xRTNNRFFnTmpZeElEWTROeUExTlROVU5qWTRJRFEwTkZFMk5qZ2dORE0zSURZME9TQTBNemRSTmpRd0lEUXpOeUEyTXpjZ05ETTNWRFl6TVNBME5ESk1Oakk1SURRME5WRTJNamtnTkRVeElEWXpOU0EwT1RCVU5qUXhJRFUxTVZFMk5ERWdOVGcySURZeU9DQTJNRFJVTlRjeklEWXlPVkUxTmpnZ05qTXdJRFV4TlNBMk16RlJORFk1SURZek1TQTBOVGNnTmpNd1ZEUXpPU0EyTWpKUk5ETTRJRFl5TVNBek5qZ2dNelF6VkRJNU9DQTJNRkV5T1RnZ05EZ2dNemcySURRMlVUUXhPQ0EwTmlBME1qY2dORFZVTkRNMklETTJVVFF6TmlBek1TQTBNek1nTWpKUk5ESTVJRFFnTkRJMElERk1OREl5SURCUk5ERTVJREFnTkRFMUlEQlJOREV3SURBZ016WXpJREZVTWpJNElESlJPVGtnTWlBMk5DQXdTRFE1VVRReklEWWdORE1nT1ZRME5TQXlOMUUwT1NBME1DQTFOU0EwTmtnNE0wZzVORkV4TnpRZ05EWWdNVGc1SURVMVVURTVNQ0ExTmlBeE9URWdOVFpSTVRrMklEVTVJREl3TVNBM05sUXlOREVnTWpNelVUSTFPQ0F6TURFZ01qWTVJRE0wTkZFek16a2dOakU1SURNek9TQTJNalZSTXpNNUlEWXpNQ0F6TVRBZ05qTXdTREkzT1ZFeU1USWdOak13SURFNU1TQTJNalJSTVRRMklEWXhOQ0F4TWpFZ05UZ3pWRFkzSURRMk4xRTJNQ0EwTkRVZ05UY2dORFF4VkRReklEUXpOMGcwTUZvaUx6NDhjR0YwYUNCcFpEMGlUVXBZTFRV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kRjaUlIaHNhVzVyT21oeVpXWTlJaU5OU2xndE5TMVVSVmd0U1MweFJEUTBOeUl2UGp3dlp6NDhaeUJrWVhSaExXMXRiQzF1YjJSbFBTSnRiaUlnZEhKaGJuTm1iM0p0UFNKMGNtRnVjMnhoZEdVb05qRTNMQzB4TlRBcElITmpZV3hsS0RBdU56QTNLU0krUEhWelpTQmtZWFJoTFdNOUlqTXhJaUI0YkdsdWF6cG9jbVZtUFNJalRVcFlMVFV0VkVWWUxVNHRNekVpTHo0OEwyYytQQzluUGp3dlp6NDhMMmMrUEM5emRtYysiLAoJIlJlYWxWaWV3U2l6ZUpzb24iIDogIntcImhlaWdodFwiOjI4OSxcIndpZHRoXCI6MzU3fSIKfQo="/>
    </extobj>
    <extobj name="2384804F-3998-4D57-9195-F3826E402611-19">
      <extobjdata type="2384804F-3998-4D57-9195-F3826E402611" data="ewoJIkltZ1NldHRpbmdKc29uIiA6ICJ7XCJoZWlnaHRcIjoxNC4yODU3MTQyODU3MTQyODUsXCJ3aWR0aFwiOjE3Ljg1NzE0Mjg1NzE0Mjg1NH0iLAoJIkxhdGV4IiA6ICJUXzIiLAoJIkxhdGV4SW1nQmFzZTY0IiA6ICJQSE4yWnlCNGJXeHVjejBpYUhSMGNEb3ZMM2QzZHk1M015NXZjbWN2TWpBd01DOXpkbWNpSUhkcFpIUm9QU0l5TGpNd09XVjRJaUJvWldsbmFIUTlJakV1T0RjeFpYZ2lJSEp2YkdVOUltbHRaeUlnWm05amRYTmhZbXhsUFNKbVlXeHpaU0lnZG1sbGQwSnZlRDBpTUNBdE5qYzNJREV3TWpBdU5pQTRNamNpSUhodGJHNXpPbmhzYVc1clBTSm9kSFJ3T2k4dmQzZDNMbmN6TG05eVp5OHhPVGs1TDNoc2FXNXJJaUJoY21saExXaHBaR1JsYmowaWRISjFaU0lnYzNSNWJHVTlJblpsY25ScFkyRnNMV0ZzYVdkdU9pQXRNQzR6TXpsbGVEc2diV0Y0TFhkcFpIUm9PaUE1T0NVN0lqNDhaR1ZtY3o0OGNHRjBhQ0JwWkQwaVRVcFlMVEl0VkVWWUxVa3RNVVEwTkRjaUlHUTlJazAwTUNBME16ZFJNakVnTkRNM0lESXhJRFEwTlZFeU1TQTBOVEFnTXpjZ05UQXhWRGN4SURZd01rdzRPQ0EyTlRGUk9UTWdOalk1SURFd01TQTJOemRJTlRZNVNEWTFPVkUyT1RFZ05qYzNJRFk1TnlBMk56WlVOekEwSURZMk4xRTNNRFFnTmpZeElEWTROeUExTlROVU5qWTRJRFEwTkZFMk5qZ2dORE0zSURZME9TQTBNemRSTmpRd0lEUXpOeUEyTXpjZ05ETTNWRFl6TVNBME5ESk1Oakk1SURRME5WRTJNamtnTkRVeElEWXpOU0EwT1RCVU5qUXhJRFUxTVZFMk5ERWdOVGcySURZeU9DQTJNRFJVTlRjeklEWXlPVkUxTmpnZ05qTXdJRFV4TlNBMk16RlJORFk1SURZek1TQTBOVGNnTmpNd1ZEUXpPU0EyTWpKUk5ETTRJRFl5TVNBek5qZ2dNelF6VkRJNU9DQTJNRkV5T1RnZ05EZ2dNemcySURRMlVUUXhPQ0EwTmlBME1qY2dORFZVTkRNMklETTJVVFF6TmlBek1TQTBNek1nTWpKUk5ESTVJRFFnTkRJMElERk1OREl5SURCUk5ERTVJREFnTkRFMUlEQlJOREV3SURBZ016WXpJREZVTWpJNElESlJPVGtnTWlBMk5DQXdTRFE1VVRReklEWWdORE1nT1ZRME5TQXlOMUUwT1NBME1DQTFOU0EwTmtnNE0wZzVORkV4TnpRZ05EWWdNVGc1SURVMVVURTVNQ0ExTmlBeE9URWdOVFpSTVRrMklEVTVJREl3TVNBM05sUXlOREVnTWpNelVUSTFPQ0F6TURFZ01qWTVJRE0wTkZFek16a2dOakU1SURNek9TQTJNalZSTXpNNUlEWXpNQ0F6TVRBZ05qTXdTREkzT1ZFeU1USWdOak13SURFNU1TQTJNalJSTVRRMklEWXhOQ0F4TWpFZ05UZ3pWRFkzSURRMk4xRTJNQ0EwTkRVZ05UY2dORFF4VkRReklEUXpOMGcwTUZvaUx6NDhjR0YwYUNCcFpEMGlUVXBZTFRJdFZFVllMVTR0TXpJaUlHUTlJazB4TURrZ05ESTVVVGd5SURReU9TQTJOaUEwTkRkVU5UQWdORGt4VVRVd0lEVTJNaUF4TURNZ05qRTBWREl6TlNBMk5qWlJNekkySURZMk5pQXpPRGNnTmpFd1ZEUTBPU0EwTmpWUk5EUTVJRFF5TWlBME1qa2dNemd6VkRNNE1TQXpNVFZVTXpBeElESTBNVkV5TmpVZ01qRXdJREl3TVNBeE5EbE1NVFF5SURrelRESXhPQ0E1TWxFek56VWdPVElnTXpnMUlEazNVVE01TWlBNU9TQTBNRGtnTVRnMlZqRTRPVWcwTkRsV01UZzJVVFEwT0NBeE9ETWdORE0ySURrMVZEUXlNU0F6VmpCSU5UQldNVGxXTXpGUk5UQWdNemdnTlRZZ05EWlVPRFlnT0RGUk1URTFJREV4TXlBeE16WWdNVE0zVVRFME5TQXhORGNnTVRjd0lERTNORlF5TURRZ01qRXhWREl6TXlBeU5EUlVNall4SURJM09GUXlPRFFnTXpBNFZETXdOU0F6TkRCVU16SXdJRE0yT1ZRek16TWdOREF4VkRNME1DQTBNekZVTXpReklEUTJORkV6TkRNZ05USTNJRE13T1NBMU56TlVNakV5SURZeE9WRXhOemtnTmpFNUlERTFOQ0EyTURKVU1URTVJRFUyT1ZReE1Ea2dOVFV3VVRFd09TQTFORGtnTVRFMElEVTBPVkV4TXpJZ05UUTVJREUxTVNBMU16VlVNVGN3SURRNE9WRXhOekFnTkRZMElERTFOQ0EwTkRkVU1UQTVJRFF5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UTNJaUI0YkdsdWF6cG9jbVZtUFNJalRVcFlMVEl0VkVWWUxVa3RNVVEwTkRjaUx6NDhMMmMrUEdjZ1pHRjBZUzF0Yld3dGJtOWtaVDBpYlc0aUlIUnlZVzV6Wm05eWJUMGlkSEpoYm5Oc1lYUmxLRFl4Tnl3dE1UVXdLU0J6WTJGc1pTZ3dMamN3TnlraVBqeDFjMlVnWkdGMFlTMWpQU0l6TWlJZ2VHeHBibXM2YUhKbFpqMGlJMDFLV0MweUxWUkZXQzFPTFRNeUlpOCtQQzluUGp3dlp6NDhMMmMrUEM5blBqd3ZjM1puUGc9PSIsCgkiUmVhbFZpZXdTaXplSnNvbiIgOiAie1wiaGVpZ2h0XCI6Mjg1LjcxNDI4Mjk4OTUwMTk1LFwid2lkdGhcIjozNTcuMTQyODY4MDQxOTkyMn0iCn0K"/>
    </extobj>
    <extobj name="2384804F-3998-4D57-9195-F3826E402611-20">
      <extobjdata type="2384804F-3998-4D57-9195-F3826E402611" data="ewoJIkltZ1NldHRpbmdKc29uIiA6ICJ7XCJoZWlnaHRcIjoxNy44NTcxNDI4NTcxNDI4NTQsXCJ3aWR0aFwiOjExMy4zOTI4NTcxNDI4NTcxNH0iLAoJIkxhdGV4IiA6ICJQKFRfMSkgPSBQKFRfMikiLAoJIkxhdGV4SW1nQmFzZTY0IiA6ICJQSE4yWnlCNGJXeHVjejBpYUhSMGNEb3ZMM2QzZHk1M015NXZjbWN2TWpBd01DOXpkbWNpSUhkcFpIUm9QU0l4TkM0MU5UUmxlQ0lnYUdWcFoyaDBQU0l5TGpJMk1tVjRJaUJ5YjJ4bFBTSnBiV2NpSUdadlkzVnpZV0pzWlQwaVptRnNjMlVpSUhacFpYZENiM2c5SWpBZ0xUYzFNQ0EyTkRNeUxqY2dNVEF3TUNJZ2VHMXNibk02ZUd4cGJtczlJbWgwZEhBNkx5OTNkM2N1ZHpNdWIzSm5MekU1T1RrdmVHeHBibXNpSUdGeWFXRXRhR2xrWkdWdVBTSjBjblZsSWlCemRIbHNaVDBpZG1WeWRHbGpZV3d0WVd4cFoyNDZJQzB3TGpVMk5tVjRPeUJ0WVhndGQybGtkR2c2SURrNEpUc2lQanhrWldaelBqeHdZWFJvSUdsa1BTSk5TbGd0TWpZdFZFVllMVWt0TVVRME5ETWlJR1E5SWsweU9EY2dOakk0VVRJNE55QTJNelVnTWpNd0lEWXpOMUV5TURZZ05qTTNJREU1T1NBMk16aFVNVGt5SURZME9GRXhPVElnTmpRNUlERTVOQ0EyTlRsUk1qQXdJRFkzT1NBeU1ETWdOamd4VkRNNU55QTJPRE5STlRnM0lEWTRNaUEyTURBZ05qZ3dVVFkyTkNBMk5qa2dOekEzSURZek1WUTNOVEVnTlRNd1VUYzFNU0EwTlRNZ05qZzFJRE00T1ZFMk1UWWdNekl4SURVd055QXpNRE5STlRBd0lETXdNaUEwTURJZ016QXhTRE13TjB3eU56Y2dNVGd5VVRJME55QTJOaUF5TkRjZ05UbFJNalEzSURVMUlESTBPQ0ExTkZReU5UVWdOVEJVTWpjeUlEUTRWRE13TlNBME5rZ3pNelpSTXpReUlETTNJRE0wTWlBek5WRXpORElnTVRrZ016TTFJRFZSTXpNd0lEQWdNekU1SURCUk16RTJJREFnTWpneUlERlVNVGd5SURKUk1USXdJRElnT0RjZ01sUTFNU0F4VVRNeklERWdNek1nTVRGUk16TWdNVE1nTXpZZ01qVlJOREFnTkRFZ05EUWdORE5VTmpjZ05EWlJPVFFnTkRZZ01USTNJRFE1VVRFME1TQTFNaUF4TkRZZ05qRlJNVFE1SURZMUlESXhPQ0F6TXpsVU1qZzNJRFl5T0ZwTk5qUTFJRFUxTkZFMk5EVWdOVFkzSURZME15QTFOelZVTmpNMElEVTVOMVEyTURrZ05qRTVWRFUyTUNBMk16VlJOVFV6SURZek5pQTBPREFnTmpNM1VUUTJNeUEyTXpjZ05EUTFJRFl6TjFRME1UWWdOak0yVkRRd05DQTJNelpSTXpreElEWXpOU0F6T0RZZ05qSTNVVE00TkNBMk1qRWdNelkzSURVMU1GUXpNeklnTkRFeVZETXhOQ0F6TkRSUk16RTBJRE0wTWlBek9UVWdNelF5U0RRd04wZzBNekJSTlRReUlETTBNaUExT1RBZ016a3lVVFl4TnlBME1Ua2dOak14SURRM01WUTJORFVnTlRVMFdpSXZQanh3WVhSb0lHbGtQU0pOU2xndE1qW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JMk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hCaGRHZ2dhV1E5SWsxS1dDMHlOaT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eU5p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STJ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ll0VkVWWUxVNHRNeklpSUdROUlrMHhNRGtnTkRJNVVUZ3lJRFF5T1NBMk5pQTBORGRVTlRBZ05Ea3hVVFV3SURVMk1pQXhNRE1nTmpFMFZESXpOU0EyTmpaUk16STJJRFkyTmlBek9EY2dOakV3VkRRME9TQTBOalZSTkRRNUlEUXlNaUEwTWprZ016Z3pWRE00TVNBek1UVlVNekF4SURJME1WRXlOalVnTWpFd0lESXdNU0F4TkRsTU1UUXlJRGt6VERJeE9DQTVNbEV6TnpVZ09USWdNemcxSURrM1VUTTVNaUE1T1NBME1Ea2dNVGcyVmpFNE9VZzBORGxXTVRnMlVUUTBPQ0F4T0RNZ05ETTJJRGsxVkRReU1TQXpWakJJTlRCV01UbFdNekZSTlRBZ016Z2dOVFlnTkRaVU9EWWdPREZSTVRFMUlERXhNeUF4TXpZZ01UTTNVVEUwTlNBeE5EY2dNVGN3SURFM05GUXlNRFFnTWpFeFZESXpNeUF5TkRSVU1qWXhJREkzT0ZReU9EUWdNekE0VkRNd05TQXpOREJVTXpJd0lETTJPVlF6TXpNZ05EQXhWRE0wTUNBME16RlVNelF6SURRMk5GRXpORE1nTlRJM0lETXdPU0ExTnpOVU1qRXlJRFl4T1ZFeE56a2dOakU1SURFMU5DQTJNREpVTVRFNUlEVTJPVlF4TURrZ05UVXdVVEV3T1NBMU5Ea2dNVEUwSURVME9WRXhNeklnTlRRNUlERTFNU0ExTXpWVU1UY3dJRFE0T1ZFeE56QWdORFkwSURFMU5DQTBORGRVTVRBNUlEUXlPVm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UXpJaUI0YkdsdWF6cG9jbVZtUFNJalRVcFlMVEkyTFZSRldDMUpMVEZFTkRReklpOCtQQzluUGp4bklHUmhkR0V0Ylcxc0xXNXZaR1U5SW0xdklpQjBjbUZ1YzJadmNtMDlJblJ5WVc1emJHRjBaU2czTlRFc01Da2lQangxYzJVZ1pHRjBZUzFqUFNJeU9DSWdlR3hwYm1zNmFISmxaajBpSTAxS1dDMHlOaTFVUlZndFRpMHlPQ0l2UGp3dlp6NDhaeUJrWVhSaExXMXRiQzF1YjJSbFBTSnRjM1ZpSWlCMGNtRnVjMlp2Y20wOUluUnlZVzV6YkdGMFpTZ3hNVFF3TERBcElqNDhaeUJrWVhSaExXMXRiQzF1YjJSbFBTSnRhU0krUEhWelpTQmtZWFJoTFdNOUlqRkVORFEzSWlCNGJHbHVhenBvY21WbVBTSWpUVXBZTFRJMkxWUkZXQzFKTFRGRU5EUTNJaTgrUEM5blBqeG5JR1JoZEdFdGJXMXNMVzV2WkdVOUltMXVJaUIwY21GdWMyWnZjbTA5SW5SeVlXNXpiR0YwWlNnMk1UY3NMVEUxTUNrZ2MyTmhiR1VvTUM0M01EY3BJajQ4ZFhObElHUmhkR0V0WXowaU16RWlJSGhzYVc1ck9taHlaV1k5SWlOTlNsZ3RNall0VkVWWUxVNHRNekVpTHo0OEwyYytQQzluUGp4bklHUmhkR0V0Ylcxc0xXNXZaR1U5SW0xdklpQjBjbUZ1YzJadmNtMDlJblJ5WVc1emJHRjBaU2d5TVRZd0xqWXNNQ2tpUGp4MWMyVWdaR0YwWVMxalBTSXlPU0lnZUd4cGJtczZhSEpsWmowaUkwMUtXQzB5TmkxVVJWZ3RUaTB5T1NJdlBqd3ZaejQ4WnlCa1lYUmhMVzF0YkMxdWIyUmxQU0p0YnlJZ2RISmhibk5tYjNKdFBTSjBjbUZ1YzJ4aGRHVW9Namd5Tnk0ekxEQXBJajQ4ZFhObElHUmhkR0V0WXowaU0wUWlJSGhzYVc1ck9taHlaV1k5SWlOTlNsZ3RNall0VkVWWUxVNHRNMFFpTHo0OEwyYytQR2NnWkdGMFlTMXRiV3d0Ym05a1pUMGliV2tpSUhSeVlXNXpabTl5YlQwaWRISmhibk5zWVhSbEtETTRPRE11TVN3d0tTSStQSFZ6WlNCa1lYUmhMV005SWpGRU5EUXpJaUI0YkdsdWF6cG9jbVZtUFNJalRVcFlMVEkyTFZSRldDMUpMVEZFTkRReklpOCtQQzluUGp4bklHUmhkR0V0Ylcxc0xXNXZaR1U5SW0xdklpQjBjbUZ1YzJadmNtMDlJblJ5WVc1emJHRjBaU2cwTmpNMExqRXNNQ2tpUGp4MWMyVWdaR0YwWVMxalBTSXlPQ0lnZUd4cGJtczZhSEpsWmowaUkwMUtXQzB5TmkxVVJWZ3RUaTB5T0NJdlBqd3ZaejQ4WnlCa1lYUmhMVzF0YkMxdWIyUmxQU0p0YzNWaUlpQjBjbUZ1YzJadmNtMDlJblJ5WVc1emJHRjBaU2cxTURJekxqRXNNQ2tpUGp4bklHUmhkR0V0Ylcxc0xXNXZaR1U5SW0xcElqNDhkWE5sSUdSaGRHRXRZejBpTVVRME5EY2lJSGhzYVc1ck9taHlaV1k5SWlOTlNsZ3RNall0VkVWWUxVa3RNVVEwTkRjaUx6NDhMMmMrUEdjZ1pHRjBZUzF0Yld3dGJtOWtaVDBpYlc0aUlIUnlZVzV6Wm05eWJUMGlkSEpoYm5Oc1lYUmxLRFl4Tnl3dE1UVXdLU0J6WTJGc1pTZ3dMamN3TnlraVBqeDFjMlVnWkdGMFlTMWpQU0l6TWlJZ2VHeHBibXM2YUhKbFpqMGlJMDFLV0MweU5pMVVSVmd0VGkwek1pSXZQand2Wno0OEwyYytQR2NnWkdGMFlTMXRiV3d0Ym05a1pUMGliVzhpSUhSeVlXNXpabTl5YlQwaWRISmhibk5zWVhSbEtEWXdORE11Tnl3d0tTSStQSFZ6WlNCa1lYUmhMV005SWpJNUlpQjRiR2x1YXpwb2NtVm1QU0lqVFVwWUxUSTJMVlJGV0MxT0xUSTVJaTgrUEM5blBqd3ZaejQ4TDJjK1BDOXpkbWMrIiwKCSJSZWFsVmlld1NpemVKc29uIiA6ICJ7XCJoZWlnaHRcIjozNTIsXCJ3aWR0aFwiOjIyNjh9Igp9Cg=="/>
    </extobj>
    <extobj name="2384804F-3998-4D57-9195-F3826E402611-21">
      <extobjdata type="2384804F-3998-4D57-9195-F3826E402611" data="ewoJIkltZ1NldHRpbmdKc29uIiA6ICJ7XCJoZWlnaHRcIjoxNC4yODU3MTQyODU3MTQyODUsXCJ3aWR0aFwiOjgzLjAzNTcxNDI4NTcxNDI4fSIsCgkiTGF0ZXgiIDogIiAgICBTIOKGkiBTK1MiLAoJIkxhdGV4SW1nQmFzZTY0IiA6ICJQSE4yWnlCNGJXeHVjejBpYUhSMGNEb3ZMM2QzZHk1M015NXZjbWN2TWpBd01DOXpkbWNpSUhkcFpIUm9QU0l4TUM0Mk5qTmxlQ0lnYUdWcFoyaDBQU0l4TGpjNE1XVjRJaUJ5YjJ4bFBTSnBiV2NpSUdadlkzVnpZV0pzWlQwaVptRnNjMlVpSUhacFpYZENiM2c5SWpBZ0xUY3dOU0EwTnpFeklEYzROeUlnZUcxc2JuTTZlR3hwYm1zOUltaDBkSEE2THk5M2QzY3Vkek11YjNKbkx6RTVPVGt2ZUd4cGJtc2lJR0Z5YVdFdGFHbGtaR1Z1UFNKMGNuVmxJaUJ6ZEhsc1pUMGlkbVZ5ZEdsallXd3RZV3hwWjI0NklDMHdMakU0Tm1WNE95QnRZWGd0ZDJsa2RHZzZJRGs0SlRzaVBqeGtaV1p6UGp4d1lYUm9JR2xrUFNKTlNsZ3RNaTFVUlZndFNTMHhSRFEwTmlJZ1pEMGlUVE13T0NBeU5GRXpOamNnTWpRZ05ERTJJRGMyVkRRMk5pQXhPVGRSTkRZMklESTJNQ0EwTVRRZ01qZzBVVE13T0NBek1URWdNamM0SURNeU1WUXlNellnTXpReFVURTNOaUF6T0RNZ01UYzJJRFEyTWxFeE56WWdOVEl6SURJd09DQTFOek5VTWpjeklEWTBPRkV6TURJZ05qY3pJRE0wTXlBMk9EaFVOREEzSURjd05FZzBNVGhJTkRJMVVUVXlNU0EzTURRZ05UWTBJRFkwTUZFMU5qVWdOalF3SURVM055QTJOVE5VTmpBeklEWTRNbFEyTWpNZ056QTBVVFl5TkNBM01EUWdOakkzSURjd05GUTJNeklnTnpBMVVUWTBOU0EzTURVZ05qUTFJRFk1T0ZRMk1UY2dOVGMzVkRVNE5TQTBOVGxVTlRZNUlEUTFObEUxTkRrZ05EVTJJRFUwT1NBME5qVlJOVFE1SURRM01TQTFOVEFnTkRjMVVUVTFNQ0EwTnpnZ05UVXhJRFE1TkZRMU5UTWdOVEl3VVRVMU15QTFOVFFnTlRRMElEVTNPVlExTWpZZ05qRTJWRFV3TVNBMk5ERlJORFkxSURZMk1pQTBNVGtnTmpZeVVUTTJNaUEyTmpJZ016RXpJRFl4TmxReU5qTWdOVEV3VVRJMk15QTBPREFnTWpjNElEUTFPRlF6TVRrZ05ESTNVVE15TXlBME1qVWdNemc1SURRd09GUTBOVFlnTXprd1VUUTVNQ0F6TnprZ05USXlJRE0wTWxRMU5UUWdNalF5VVRVMU5DQXlNVFlnTlRRMklERTRObEUxTkRFZ01UWTBJRFV5T0NBeE16ZFVORGt5SURjNFZEUXlOaUF4T0ZRek16SWdMVEl3VVRNeU1DQXRNaklnTWprNElDMHlNbEV4T1RrZ0xUSXlJREUwTkNBek0wd3hNelFnTkRSTU1UQTJJREV6VVRneklDMHhOQ0EzT0NBdE1UaFVOalVnTFRJeVVUVXlJQzB5TWlBMU1pQXRNVFJSTlRJZ0xURXhJREV4TUNBeU1qRlJNVEV5SURJeU55QXhNekFnTWpJM1NERTBNMUV4TkRrZ01qSXhJREUwT1NBeU1UWlJNVFE1SURJeE5DQXhORGdnTWpBM1ZERTBOQ0F4T0RaVU1UUXlJREUxTTFFeE5EUWdNVEUwSURFMk1DQTROMVF5TURNZ05EZFVNalUxSURJNVZETXdPQ0F5TkZvaUx6NDhjR0YwYUNCcFpEMGlUVXBZTFRJdFZFVllMVTR0TWpFNU1pSWdaRDBpVFRVMklESXpOMVExTmlBeU5UQlVOekFnTWpjd1NEZ3pOVkUzTVRrZ016VTNJRFk1TWlBME9UTlJOamt5SURRNU5DQTJPVElnTkRrMlZEWTVNU0EwT1RsUk5qa3hJRFV4TVNBM01EZ2dOVEV4U0RjeE1WRTNNakFnTlRFeElEY3lNeUExTVRCVU56STVJRFV3TmxRM016SWdORGszVkRjek5TQTBPREZVTnpReklEUTFObEUzTmpVZ016ZzVJRGd4TmlBek16WlVPVE0xSURJMk1WRTVORFFnTWpVNElEazBOQ0F5TlRCUk9UUTBJREkwTkNBNU16a2dNalF4VkRreE5TQXlNekZVT0RjM0lESXhNbEU0TXpZZ01UZzJJRGd3TmlBeE5USlVOell4SURnMVZEYzBNQ0F6TlZRM016SWdORkUzTXpBZ0xUWWdOekkzSUMwNFZEY3hNU0F0TVRGUk5qa3hJQzB4TVNBMk9URWdNRkUyT1RFZ055QTJPVFlnTWpWUk56STRJREUxTVNBNE16VWdNak13U0Rjd1VUVTJJREl6TnlBMU5pQXlOVEJhSWk4K1BIQmhkR2dnYVdROUlrMUtXQzB5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RMklpQjRiR2x1YXpwb2NtVm1QU0lqVFVwWUxUSXRWRVZZTFVrdE1VUTBORFlpTHo0OEwyYytQR2NnWkdGMFlTMXRiV3d0Ym05a1pUMGliVzhpSUhSeVlXNXpabTl5YlQwaWRISmhibk5zWVhSbEtEa3lNaTQ0TERBcElqNDhkWE5sSUdSaGRHRXRZejBpTWpFNU1pSWdlR3hwYm1zNmFISmxaajBpSTAxS1dDMHlMVlJGV0MxT0xUSXhPVElpTHo0OEwyYytQR2NnWkdGMFlTMXRiV3d0Ym05a1pUMGliV2tpSUhSeVlXNXpabTl5YlQwaWRISmhibk5zWVhSbEtESXlNREF1Tml3d0tTSStQSFZ6WlNCa1lYUmhMV005SWpGRU5EUTJJaUI0YkdsdWF6cG9jbVZtUFNJalRVcFlMVEl0VkVWWUxVa3RNVVEwTkRZaUx6NDhMMmMrUEdjZ1pHRjBZUzF0Yld3dGJtOWtaVDBpYlc4aUlIUnlZVzV6Wm05eWJUMGlkSEpoYm5Oc1lYUmxLRE13TmpjdU9Dd3dLU0krUEhWelpTQmtZWFJoTFdNOUlqSkNJaUI0YkdsdWF6cG9jbVZtUFNJalRVcFlMVEl0VkVWWUxVNHRNa0lpTHo0OEwyYytQR2NnWkdGMFlTMXRiV3d0Ym05a1pUMGliV2tpSUhSeVlXNXpabTl5YlQwaWRISmhibk5zWVhSbEtEUXdOamdzTUNraVBqeDFjMlVnWkdGMFlTMWpQU0l4UkRRME5pSWdlR3hwYm1zNmFISmxaajBpSTAxS1dDMHlMVlJGV0MxSkxURkVORFEySWk4K1BDOW5Qand2Wno0OEwyYytQQzl6ZG1jKyIsCgkiUmVhbFZpZXdTaXplSnNvbiIgOiAie1wiaGVpZ2h0XCI6Mjg1LjcxNDI4Mjk4OTUwMTk1LFwid2lkdGhcIjoxNjYwLjcxNDI2MzkxNjAxNTZ9Igp9Cg=="/>
    </extobj>
    <extobj name="2384804F-3998-4D57-9195-F3826E402611-22">
      <extobjdata type="2384804F-3998-4D57-9195-F3826E402611" data="ewoJIkltZ1NldHRpbmdKc29uIiA6ICJ7XCJoZWlnaHRcIjoxNy44NTcxNDI4NTcxNDI4NTQsXCJ3aWR0aFwiOjEyNi43ODU3MTQyODU3MTQyOH0iLAoJIkxhdGV4IiA6ICJHPShWLCDOoywgUiwgUykgIiwKCSJMYXRleEltZ0Jhc2U2NCIgOiAiUEhOMlp5QjRiV3h1Y3owaWFIUjBjRG92TDNkM2R5NTNNeTV2Y21jdk1qQXdNQzl6ZG1jaUlIZHBaSFJvUFNJeE5pNHpNVE5sZUNJZ2FHVnBaMmgwUFNJeUxqSTJNbVY0SWlCeWIyeGxQU0pwYldjaUlHWnZZM1Z6WVdKc1pUMGlabUZzYzJVaUlIWnBaWGRDYjNnOUlqQWdMVGMxTUNBM01qRXdMallnTVRBd01DSWdlRzFzYm5NNmVHeHBibXM5SW1oMGRIQTZMeTkzZDNjdWR6TXViM0puTHpFNU9Ua3ZlR3hwYm1zaUlHRnlhV0V0YUdsa1pHVnVQU0owY25WbElpQnpkSGxzWlQwaWRtVnlkR2xqWVd3dFlXeHBaMjQ2SUMwd0xqVTJObVY0T3lCdFlYZ3RkMmxrZEdnNklEazRKVHNpUGp4a1pXWnpQanh3WVhSb0lHbGtQU0pOU2xndE5USXRWRVZZTFVrdE1VUTBNMEVpSUdROUlrMDFNQ0F5TlRKUk5UQWdNelkzSURFeE55QTBOek5VTWpnMklEWTBNVlEwT1RBZ056QTBVVFU0TUNBM01EUWdOak16SURZMU0xRTJORElnTmpReklEWTBPQ0EyTXpaVU5qVTJJRFl5Tmt3Mk5UY2dOakl6VVRZMk1DQTJNak1nTmpnMElEWTBPVkUyT1RFZ05qVTFJRFk1T1NBMk5qTlVOekUxSURZM09WUTNNalVnTmprd1REYzBNQ0EzTURWSU56UTJVVGMyTUNBM01EVWdOell3SURZNU9GRTNOakFnTmprMElEY3lPQ0ExTmpGUk5qa3lJRFF5TWlBMk9USWdOREl4VVRZNU1DQTBNVFlnTmpnM0lEUXhOVlEyTmprZ05ERXpTRFkxTTFFMk5EY2dOREU1SURZME55QTBNakpSTmpRM0lEUXlNeUEyTkRnZ05ESTVWRFkxTUNBME5EbFVOalV4SURRNE1WRTJOVEVnTlRVeUlEWXhPU0EyTURWVU5URXdJRFkxT1ZFME9USWdOalU1SURRM01TQTJOVFpVTkRFNElEWTBNMVF6TlRjZ05qRTFWREk1TkNBMU5qZFVNak0ySURRNU5sUXhPRGtnTXprMFZERTFPQ0F5TmpCUk1UVTJJREkwTWlBeE5UWWdNakl4VVRFMU5pQXhOek1nTVRjd0lERXpObFF5TURZZ056bFVNalUySURRMVZETXdPQ0F5T0ZRek5UTWdNalJSTkRBM0lESTBJRFExTWlBME4xUTFNVFFnTVRBMlVUVXhOeUF4TVRRZ05USTVJREUyTVZRMU5ERWdNakUwVVRVME1TQXlNaklnTlRJNElESXlORlEwTmpnZ01qSTNTRFF6TVZFME1qVWdNak16SURReU5TQXlNelZVTkRJM0lESTFORkUwTXpFZ01qWTNJRFF6TnlBeU56TklORFUwVVRRNU5DQXlOekVnTlRrMElESTNNVkUyTXpRZ01qY3hJRFkxT1NBeU56RlVOamsxSURJM01sUTNNRGNnTWpjeVVUY3lNU0F5TnpJZ056SXhJREkyTTFFM01qRWdNall4SURjeE9TQXlORGxSTnpFMElESXpNQ0EzTURrZ01qSTRVVGN3TmlBeU1qY2dOamswSURJeU4xRTJOelFnTWpJM0lEWTFNeUF5TWpSUk5qUTJJREl5TVNBMk5ETWdNakUxVkRZeU9TQXhOalJSTmpJd0lERXpNU0EyTVRRZ01UQTRVVFU0T1NBMklEVTROaUF6VVRVNE5DQXhJRFU0TVNBeFVUVTNNU0F4SURVMU15QXlNVlExTXpBZ05USlJOVE13SURVeklEVXlPQ0ExTWxRMU1qSWdORGRSTkRRNElDMHlNaUF6TWpJZ0xUSXlVVEl3TVNBdE1qSWdNVEkySURVMVZEVXdJREkxTWxvaUx6NDhjR0YwYUNCcFpEMGlUVXBZTFRV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US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VeUxWUkZXQzFKTFRGRU5EUTVJaUJrUFNKTk5USWdOalE0VVRVeUlEWTNNQ0EyTlNBMk9ETklOelpSTVRFNElEWTRNQ0F4T0RFZ05qZ3dVVEk1T1NBMk9EQWdNekl3SURZNE0wZ3pNekJSTXpNMklEWTNOeUF6TXpZZ05qYzBWRE16TkNBMk5UWlJNekk1SURZME1TQXpNalVnTmpNM1NETXdORkV5T0RJZ05qTTFJREkzTkNBMk16VlJNalExSURZek1DQXlORElnTmpJd1VUSTBNaUEyTVRnZ01qY3hJRE0yT1ZRek1ERWdNVEU0VERNM05DQXlNelZSTkRRM0lETTFNaUExTWpBZ05EY3hWRFU1TlNBMU9UUlJOVGs1SURZd01TQTFPVGtnTmpBNVVUVTVPU0EyTXpNZ05UVTFJRFl6TjFFMU16Y2dOak0zSURVek55QTJORGhSTlRNM0lEWTBPU0ExTXprZ05qWXhVVFUwTWlBMk56VWdOVFExSURZM09WUTFOVGdnTmpnelVUVTJNQ0EyT0RNZ05UY3dJRFk0TTFRMk1EUWdOamd5VkRZMk9DQTJPREZSTnpNM0lEWTRNU0EzTlRVZ05qZ3pTRGMyTWxFM05qa2dOamMySURjMk9TQTJOekpSTnpZNUlEWTFOU0EzTmpBZ05qUXdVVGMxTnlBMk16Y2dOelF6SURZek4xRTNNekFnTmpNMklEY3hPU0EyTXpWVU5qazRJRFl6TUZRMk9ESWdOakl6VkRZM01DQTJNVFZVTmpZd0lEWXdPRlEyTlRJZ05UazVWRFkwTlNBMU9USk1ORFV5SURJNE1sRXlOeklnTFRrZ01qWTJJQzB4TmxFeU5qTWdMVEU0SURJMU9TQXRNakZNTWpReElDMHlNa2d5TXpSUk1qRTJJQzB5TWlBeU1UWWdMVEUxVVRJeE15QXRPU0F4TnpjZ016QTFVVEV6T1NBMk1qTWdNVE00SURZeU5sRXhNek1nTmpNM0lEYzJJRFl6TjBnMU9WRTFNaUEyTkRJZ05USWdOalE0V2lJdlBqeHdZWFJvSUdsa1BTSk5TbGd0TlR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AxTWkxVVJWZ3RTUzB4UkRaR05DSWdaRDBpVFRZMUlEQlJOVGdnTkNBMU9DQXhNVkUxT0NBeE5pQXhNVFFnTmpkUk1UY3pJREV4T1NBeU1qSWdNVFkwVERNM055QXpNRFJSTXpjNElETXdOU0F6TkRBZ016ZzJWREkyTVNBMU5USlVNakU0SURZME5GRXlNVGNnTmpRNElESXhPU0EyTmpCUk1qSTBJRFkzT0NBeU1qZ2dOamd4VVRJek1TQTJPRE1nTlRFMUlEWTRNMGczT1RsUk9EQTBJRFkzT0NBNE1EWWdOamMwVVRnd05pQTJOamNnTnpreklEVTFPVlEzTnpnZ05EUTRVVGMzTkNBME5ETWdOelU1SURRME0xRTNORGNnTkRReklEYzBNeUEwTkRWVU56TTVJRFExTmxFM016a2dORFU0SURjME1TQTBOemRVTnpReklEVXhObEUzTkRNZ05UVXlJRGN6TkNBMU56UlVOekV3SURZd09WUTJOak1nTmpJM1ZEVTVOaUEyTXpWVU5UQXlJRFl6TjFFME9EQWdOak0zSURRMk9TQTJNemRJTXpNNVVUTTBOQ0EyTWpjZ05ERXhJRFE0TmxRME56Z2dNelF4VmpNek9WRTBOemNnTXpNM0lEUTNOeUF6TXpaTU5EVTNJRE14T0ZFME16Y2dNekF3SURNNU9DQXlOalZVTXpJeUlERTVOa3d4TmpnZ05UZFJNVFkzSURVMklERTRPQ0ExTmxReU5UZ2dOVFpJTXpVNVVUUXlOaUExTmlBME5qTWdOVGhVTlRNM0lEWTVWRFU1TmlBNU4xUTJNemtnTVRRMlZEWTRNQ0F5TWpWUk5qZzJJREkwTXlBMk9Ea2dNalEyVkRjd01pQXlOVEJJTnpBMVVUY3lOaUF5TlRBZ056STJJREl6T1ZFM01qWWdNak00SURZNE15QXhNak5VTmpNNUlEVlJOak0zSURFZ05qRXdJREZSTlRjM0lEQWdNelE0SURCSU5qVmFJaTgrUEhCaGRHZ2dhV1E5SWsxS1dDMDFNaTFVUlZndFNTMHhSRFEwTlNJZ1pEMGlUVEl6TUNBMk16ZFJNakF6SURZek55QXhPVGdnTmpNNFZERTVNeUEyTkRsUk1Ua3pJRFkzTmlBeU1EUWdOamd5VVRJd05pQTJPRE1nTXpjNElEWTRNMUUxTlRBZ05qZ3lJRFUyTkNBMk9EQlJOakl3SURZM01pQTJOVGdnTmpVeVZEY3hNaUEyTURaVU56TXpJRFUyTTFRM016a2dOVEk1VVRjek9TQTBPRFFnTnpFd0lEUTBOVlEyTkRNZ016ZzFWRFUzTmlBek5URlVOVE00SURNek9FdzFORFVnTXpNelVUWXhNaUF5T1RVZ05qRXlJREl5TTFFMk1USWdNakV5SURZd055QXhOakpVTmpBeUlEZ3dWamN4VVRZd01pQTFNeUEyTURNZ05ETlVOakUwSURJMVZEWTBNQ0F4TmxFMk5qZ2dNVFlnTmpnMklETTRWRGN4TWlBNE5WRTNNVGNnT1RrZ056SXdJREV3TWxRM016VWdNVEExVVRjMU5TQXhNRFVnTnpVMUlEa3pVVGMxTlNBM05TQTNNekVnTXpaUk5qa3pJQzB5TVNBMk5ERWdMVEl4U0RZek1sRTFOekVnTFRJeElEVXpNU0EwVkRRNE55QTRNbEUwT0RjZ01UQTVJRFV3TWlBeE5qWlVOVEUzSURJek9WRTFNVGNnTWprd0lEUTNOQ0F6TVROUk5EVTVJRE15TUNBME5Ea2dNekl4VkRNM09DQXpNak5JTXpBNVRESTNOeUF4T1ROUk1qUTBJRFl4SURJME5DQTFPVkV5TkRRZ05UVWdNalExSURVMFZESTFNaUExTUZReU5qa2dORGhVTXpBeUlEUTJTRE16TTFFek16a2dNemdnTXpNNUlETTNWRE16TmlBeE9WRXpNeklnTmlBek1qWWdNRWd6TVRGUk1qYzFJRElnTVRnd0lESlJNVFEySURJZ01URTNJREpVTnpFZ01sUTFNQ0F4VVRNeklERWdNek1nTVRCUk16TWdNVElnTXpZZ01qUlJOREVnTkRNZ05EWWdORFZSTlRBZ05EWWdOakVnTkRaSU5qZFJPVFFnTkRZZ01USTNJRFE1VVRFME1TQTFNaUF4TkRZZ05qRlJNVFE1SURZMUlESXhPQ0F6TXpsVU1qZzNJRFl5T0ZFeU9EY2dOak0xSURJek1DQTJNemRhVFRZek1DQTFOVFJSTmpNd0lEVTROaUEyTURrZ05qQTRWRFV5TXlBMk16WlJOVEl4SURZek5pQTFNREFnTmpNMlZEUTJNaUEyTXpkSU5EUXdVVE01TXlBMk16Y2dNemcySURZeU4xRXpPRFVnTmpJMElETTFNaUEwT1RSVU16RTVJRE0yTVZFek1Ua2dNell3SURNNE9DQXpOakJSTkRZMklETTJNU0EwT1RJZ016WTNVVFUxTmlBek56Y2dOVGt5SURReU5sRTJNRGdnTkRRNUlEWXhPU0EwT0RaVU5qTXdJRFUxTkZvaUx6NDhjR0YwYUNCcFpEMGlUVXBZTFRVeU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O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XpRU0lnZUd4cGJtczZhSEpsWmowaUkwMUtXQzAxTWkxVVJWZ3RTUzB4UkRRelFTSXZQand2Wno0OFp5QmtZWFJoTFcxdGJDMXViMlJsUFNKdGJ5SWdkSEpoYm5ObWIzSnRQU0owY21GdWMyeGhkR1VvTVRBMk15NDRMREFwSWo0OGRYTmxJR1JoZEdFdFl6MGlNMFFpSUhoc2FXNXJPbWh5WldZOUlpTk5TbGd0TlRJdFZFVllMVTR0TTBRaUx6NDhMMmMrUEdjZ1pHRjBZUzF0Yld3dGJtOWtaVDBpYlc4aUlIUnlZVzV6Wm05eWJUMGlkSEpoYm5Oc1lYUmxLREl4TVRrdU5pd3dLU0krUEhWelpTQmtZWFJoTFdNOUlqSTRJaUI0YkdsdWF6cG9jbVZtUFNJalRVcFlMVFV5TFZSRldDMU9MVEk0SWk4K1BDOW5QanhuSUdSaGRHRXRiVzFzTFc1dlpHVTlJbTFwSWlCMGNtRnVjMlp2Y20wOUluUnlZVzV6YkdGMFpTZ3lOVEE0TGpZc01Da2lQangxYzJVZ1pHRjBZUzFqUFNJeFJEUTBPU0lnZUd4cGJtczZhSEpsWmowaUkwMUtXQzAxTWkxVVJWZ3RTUzB4UkRRME9TSXZQand2Wno0OFp5QmtZWFJoTFcxdGJDMXViMlJsUFNKdGJ5SWdkSEpoYm5ObWIzSnRQU0owY21GdWMyeGhkR1VvTXpJM055NDJMREFwSWo0OGRYTmxJR1JoZEdFdFl6MGlNa01pSUhoc2FXNXJPbWh5WldZOUlpTk5TbGd0TlRJdFZFVllMVTR0TWtNaUx6NDhMMmMrUEdjZ1pHRjBZUzF0Yld3dGJtOWtaVDBpYldraUlIUnlZVzV6Wm05eWJUMGlkSEpoYm5Oc1lYUmxLRE0zTWpJdU1pd3dLU0krUEhWelpTQmtZWFJoTFdNOUlqRkVOa1kwSWlCNGJHbHVhenBvY21WbVBTSWpUVXBZTFRVeUxWUkZXQzFKTFRGRU5rWTBJaTgrUEM5blBqeG5JR1JoZEdFdGJXMXNMVzV2WkdVOUltMXZJaUIwY21GdWMyWnZjbTA5SW5SeVlXNXpiR0YwWlNnME5USTRMaklzTUNraVBqeDFjMlVnWkdGMFlTMWpQU0l5UXlJZ2VHeHBibXM2YUhKbFpqMGlJMDFLV0MwMU1pMVVSVmd0VGkweVF5SXZQand2Wno0OFp5QmtZWFJoTFcxdGJDMXViMlJsUFNKdGFTSWdkSEpoYm5ObWIzSnRQU0owY21GdWMyeGhkR1VvTkRrM01pNDVMREFwSWo0OGRYTmxJR1JoZEdFdFl6MGlNVVEwTkRVaUlIaHNhVzVyT21oeVpXWTlJaU5OU2xndE5USXRWRVZZTFVrdE1VUTBORFVpTHo0OEwyYytQR2NnWkdGMFlTMXRiV3d0Ym05a1pUMGliVzhpSUhSeVlXNXpabTl5YlQwaWRISmhibk5zWVhSbEtEVTNNekV1T1N3d0tTSStQSFZ6WlNCa1lYUmhMV005SWpKRElpQjRiR2x1YXpwb2NtVm1QU0lqVFVwWUxUVXlMVlJGV0MxT0xUSkRJaTgrUEM5blBqeG5JR1JoZEdFdGJXMXNMVzV2WkdVOUltMXBJaUIwY21GdWMyWnZjbTA5SW5SeVlXNXpiR0YwWlNnMk1UYzJMallzTUNraVBqeDFjMlVnWkdGMFlTMWpQU0l4UkRRME5pSWdlR3hwYm1zNmFISmxaajBpSTAxS1dDMDFNaTFVUlZndFNTMHhSRFEwTmlJdlBqd3ZaejQ4WnlCa1lYUmhMVzF0YkMxdWIyUmxQU0p0YnlJZ2RISmhibk5tYjNKdFBTSjBjbUZ1YzJ4aGRHVW9Oamd5TVM0MkxEQXBJajQ4ZFhObElHUmhkR0V0WXowaU1qa2lJSGhzYVc1ck9taHlaV1k5SWlOTlNsZ3ROVEl0VkVWWUxVNHRNamtpTHo0OEwyYytQQzluUGp3dlp6NDhMM04yWno0PSIsCgkiUmVhbFZpZXdTaXplSnNvbiIgOiAie1wiaGVpZ2h0XCI6MzUxLFwid2lkdGhcIjoyNTM2fSIKfQo="/>
    </extobj>
    <extobj name="2384804F-3998-4D57-9195-F3826E402611-23">
      <extobjdata type="2384804F-3998-4D57-9195-F3826E402611" data="ewoJIkltZ1NldHRpbmdKc29uIiA6ICJ7XCJoZWlnaHRcIjoxMi40OTk5OTk5OTk5OTk5OTgsXCJ3aWR0aFwiOjUxLjc4NTcxNDI4NTcxNDI4fSIsCgkiTGF0ZXgiIDogIiAgICBTIOKGkiBcXHNwYWNlMSIsCgkiTGF0ZXhJbWdCYXNlNjQiIDogIlBITjJaeUI0Yld4dWN6MGlhSFIwY0RvdkwzZDNkeTUzTXk1dmNtY3ZNakF3TUM5emRtY2lJSGRwWkhSb1BTSTJMalkzTldWNElpQm9aV2xuYUhROUlqRXVOalExWlhnaUlISnZiR1U5SW1sdFp5SWdabTlqZFhOaFlteGxQU0ptWVd4elpTSWdkbWxsZDBKdmVEMGlNQ0F0TnpBMUlESTVOVEF1TmlBM01qY2lJSGh0Ykc1ek9uaHNhVzVyUFNKb2RIUndPaTh2ZDNkM0xuY3pMbTl5Wnk4eE9UazVMM2hzYVc1cklpQmhjbWxoTFdocFpHUmxiajBpZEhKMVpTSWdjM1I1YkdVOUluWmxjblJwWTJGc0xXRnNhV2R1T2lBdE1DNHdOV1Y0T3lCdFlYZ3RkMmxrZEdnNklEazRKVHNpUGp4a1pXWnpQanh3WVhSb0lHbGtQU0pOU2xndE1UVXRWRVZZTFVrdE1VUTBORFlpSUdROUlrMHpNRGdnTWpSUk16WTNJREkwSURReE5pQTNObFEwTmpZZ01UazNVVFEyTmlBeU5qQWdOREUwSURJNE5GRXpNRGdnTXpFeElESTNPQ0F6TWpGVU1qTTJJRE0wTVZFeE56WWdNemd6SURFM05pQTBOakpSTVRjMklEVXlNeUF5TURnZ05UY3pWREkzTXlBMk5EaFJNekF5SURZM015QXpORE1nTmpnNFZEUXdOeUEzTURSSU5ERTRTRFF5TlZFMU1qRWdOekEwSURVMk5DQTJOREJSTlRZMUlEWTBNQ0ExTnpjZ05qVXpWRFl3TXlBMk9ESlVOakl6SURjd05GRTJNalFnTnpBMElEWXlOeUEzTURSVU5qTXlJRGN3TlZFMk5EVWdOekExSURZME5TQTJPVGhVTmpFM0lEVTNOMVExT0RVZ05EVTVWRFUyT1NBME5UWlJOVFE1SURRMU5pQTFORGtnTkRZMVVUVTBPU0EwTnpFZ05UVXdJRFEzTlZFMU5UQWdORGM0SURVMU1TQTBPVFJVTlRVeklEVXlNRkUxTlRNZ05UVTBJRFUwTkNBMU56bFVOVEkySURZeE5sUTFNREVnTmpReFVUUTJOU0EyTmpJZ05ERTVJRFkyTWxFek5qSWdOall5SURNeE15QTJNVFpVTWpZeklEVXhNRkV5TmpNZ05EZ3dJREkzT0NBME5UaFVNekU1SURReU4xRXpNak1nTkRJMUlETTRPU0EwTURoVU5EVTJJRE01TUZFME9UQWdNemM1SURVeU1pQXpOREpVTlRVMElESTBNbEUxTlRRZ01qRTJJRFUwTmlBeE9EWlJOVFF4SURFMk5DQTFNamdnTVRNM1ZEUTVNaUEzT0ZRME1qWWdNVGhVTXpNeUlDMHlNRkV6TWpBZ0xUSXlJREk1T0NBdE1qSlJNVGs1SUMweU1pQXhORFFnTXpOTU1UTTBJRFEwVERFd05pQXhNMUU0TXlBdE1UUWdOemdnTFRFNFZEWTFJQzB5TWxFMU1pQXRNaklnTlRJZ0xURTBVVFV5SUMweE1TQXhNVEFnTWpJeFVURXhNaUF5TWpjZ01UTXdJREl5TjBneE5ETlJNVFE1SURJeU1TQXhORGtnTWpFMlVURTBPU0F5TVRRZ01UUTRJREl3TjFReE5EUWdNVGcyVkRFME1pQXhOVE5STVRRMElERXhOQ0F4TmpBZ09EZFVNakF6SURRM1ZESTFOU0F5T1ZRek1EZ2dNalJhSWk4K1BIQmhkR2dnYVdROUlrMUtXQzB4TlMxVVJWZ3RUaTB5TVRreUlpQmtQU0pOTlRZZ01qTTNWRFUySURJMU1GUTNNQ0F5TnpCSU9ETTFVVGN4T1NBek5UY2dOamt5SURRNU0xRTJPVElnTkRrMElEWTVNaUEwT1RaVU5qa3hJRFE1T1ZFMk9URWdOVEV4SURjd09DQTFNVEZJTnpFeFVUY3lNQ0ExTVRFZ056SXpJRFV4TUZRM01qa2dOVEEyVkRjek1pQTBPVGRVTnpNMUlEUTRNVlEzTkRNZ05EVTJVVGMyTlNBek9Ea2dPREUySURNek5sUTVNelVnTWpZeFVUazBOQ0F5TlRnZ09UUTBJREkxTUZFNU5EUWdNalEwSURrek9TQXlOREZVT1RFMUlESXpNVlE0TnpjZ01qRXlVVGd6TmlBeE9EWWdPREEySURFMU1sUTNOakVnT0RWVU56UXdJRE0xVkRjek1pQTBVVGN6TUNBdE5pQTNNamNnTFRoVU56RXhJQzB4TVZFMk9URWdMVEV4SURZNU1TQXdVVFk1TVNBM0lEWTVOaUF5TlZFM01qZ2dNVFV4SURnek5TQXlNekJJTnpCUk5UWWdNak0zSURVMklESTFNRm9pTHo0OGNHRjBhQ0JwWkQwaVRVcFlMVEUxTFZSRldDMU9MVUV3SWlCa1BTSWlMejQ4Y0dGMGFDQnBaRDBpVFVwWUxURTF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MMlJsWm5NK1BHY2djM1J5YjJ0bFBTSmpkWEp5Wlc1MFEyOXNiM0lpSUdacGJHdzlJbU4xY25KbGJuUkRiMnh2Y2lJZ2MzUnliMnRsTFhkcFpIUm9QU0l3SWlCMGNtRnVjMlp2Y20wOUluTmpZV3hsS0RFc0xURXBJajQ4WnlCa1lYUmhMVzF0YkMxdWIyUmxQU0p0WVhSb0lqNDhaeUJrWVhSaExXMXRiQzF1YjJSbFBTSnRhU0krUEhWelpTQmtZWFJoTFdNOUlqRkVORFEySWlCNGJHbHVhenBvY21WbVBTSWpUVXBZTFRFMUxWUkZXQzFKTFRGRU5EUTJJaTgrUEM5blBqeG5JR1JoZEdFdGJXMXNMVzV2WkdVOUltMXZJaUIwY21GdWMyWnZjbTA5SW5SeVlXNXpiR0YwWlNnNU1qSXVPQ3d3S1NJK1BIVnpaU0JrWVhSaExXTTlJakl4T1RJaUlIaHNhVzVyT21oeVpXWTlJaU5OU2xndE1UVXRWRVZZTFU0dE1qRTVNaUl2UGp3dlp6NDhaeUJrWVhSaExXMXRiQzF1YjJSbFBTSnRkR1Y0ZENJZ2RISmhibk5tYjNKdFBTSjBjbUZ1YzJ4aGRHVW9Nakl3TUM0MkxEQXBJajQ4ZFhObElHUmhkR0V0WXowaVFUQWlJSGhzYVc1ck9taHlaV1k5SWlOTlNsZ3RNVFV0VkVWWUxVNHRRVEFpTHo0OEwyYytQR2NnWkdGMFlTMXRiV3d0Ym05a1pUMGliVzRpSUhSeVlXNXpabTl5YlQwaWRISmhibk5zWVhSbEtESTBOVEF1Tml3d0tTSStQSFZ6WlNCa1lYUmhMV005SWpNeElpQjRiR2x1YXpwb2NtVm1QU0lqVFVwWUxURTFMVlJGV0MxT0xUTXhJaTgrUEM5blBqd3ZaejQ4TDJjK1BDOXpkbWMrIiwKCSJSZWFsVmlld1NpemVKc29uIiA6ICJ7XCJoZWlnaHRcIjoyNTAsXCJ3aWR0aFwiOjEwMzUuNzE0MjYzOTE2MDE1Nn0iCn0K"/>
    </extobj>
    <extobj name="2384804F-3998-4D57-9195-F3826E402611-24">
      <extobjdata type="2384804F-3998-4D57-9195-F3826E402611" data="ewoJIkltZ1NldHRpbmdKc29uIiA6ICJ7XCJoZWlnaHRcIjoxMi40OTk5OTk5OTk5OTk5OTgsXCJ3aWR0aFwiOjQ4LjIxNDI4NTcxNDI4NTcxfSIsCgkiTGF0ZXgiIDogIiAgICBTIOKGkiBhIiwKCSJMYXRleEltZ0Jhc2U2NCIgOiAiUEhOMlp5QjRiV3h1Y3owaWFIUjBjRG92TDNkM2R5NTNNeTV2Y21jdk1qQXdNQzl6ZG1jaUlIZHBaSFJvUFNJMkxqRTNOV1Y0SWlCb1pXbG5hSFE5SWpFdU5qUTFaWGdpSUhKdmJHVTlJbWx0WnlJZ1ptOWpkWE5oWW14bFBTSm1ZV3h6WlNJZ2RtbGxkMEp2ZUQwaU1DQXROekExSURJM01qa3VOaUEzTWpjaUlIaHRiRzV6T25oc2FXNXJQU0pvZEhSd09pOHZkM2QzTG5jekxtOXlaeTh4T1RrNUwzaHNhVzVySWlCaGNtbGhMV2hwWkdSbGJqMGlkSEoxWlNJZ2MzUjViR1U5SW5abGNuUnBZMkZzTFdGc2FXZHVPaUF0TUM0d05XVjRPeUJ0WVhndGQybGtkR2c2SURrNEpUc2lQanhrWldaelBqeHdZWFJvSUdsa1BTSk5TbGd0TWkxVVJWZ3RTUzB4UkRRME5pSWdaRDBpVFRNd09DQXlORkV6TmpjZ01qUWdOREUySURjMlZEUTJOaUF4T1RkUk5EWTJJREkyTUNBME1UUWdNamcwVVRNd09DQXpNVEVnTWpjNElETXlNVlF5TXpZZ016UXhVVEUzTmlBek9ETWdNVGMySURRMk1sRXhOellnTlRJeklESXdPQ0ExTnpOVU1qY3pJRFkwT0ZFek1ESWdOamN6SURNME15QTJPRGhVTkRBM0lEY3dORWcwTVRoSU5ESTFVVFV5TVNBM01EUWdOVFkwSURZME1GRTFOalVnTmpRd0lEVTNOeUEyTlROVU5qQXpJRFk0TWxRMk1qTWdOekEwVVRZeU5DQTNNRFFnTmpJM0lEY3dORlEyTXpJZ056QTFVVFkwTlNBM01EVWdOalExSURZNU9GUTJNVGNnTlRjM1ZEVTROU0EwTlRsVU5UWTVJRFExTmxFMU5Ea2dORFUySURVME9TQTBOalZSTlRRNUlEUTNNU0ExTlRBZ05EYzFVVFUxTUNBME56Z2dOVFV4SURRNU5GUTFOVE1nTlRJd1VUVTFNeUExTlRRZ05UUTBJRFUzT1ZRMU1qWWdOakUyVkRVd01TQTJOREZSTkRZMUlEWTJNaUEwTVRrZ05qWXlVVE0yTWlBMk5qSWdNekV6SURZeE5sUXlOak1nTlRFd1VUSTJNeUEwT0RBZ01qYzRJRFExT0ZRek1Ua2dOREkzVVRNeU15QTBNalVnTXpnNUlEUXdPRlEwTlRZZ016a3dVVFE1TUNBek56a2dOVEl5SURNME1sUTFOVFFnTWpReVVUVTFOQ0F5TVRZZ05UUTJJREU0TmxFMU5ERWdNVFkwSURVeU9DQXhNemRVTkRreUlEYzRWRFF5TmlBeE9GUXpNeklnTFRJd1VUTXlNQ0F0TWpJZ01qazRJQzB5TWxFeE9Ua2dMVEl5SURFME5DQXpNMHd4TXpRZ05EUk1NVEEySURFelVUZ3pJQzB4TkNBM09DQXRNVGhVTmpVZ0xUSXlVVFV5SUMweU1pQTFNaUF0TVRSUk5USWdMVEV4SURFeE1DQXlNakZSTVRFeUlESXlOeUF4TXpBZ01qSTNTREUwTTFFeE5Ea2dNakl4SURFME9TQXlNVFpSTVRRNUlESXhOQ0F4TkRnZ01qQTNWREUwTkNBeE9EWlVNVFF5SURFMU0xRXhORFFnTVRFMElERTJNQ0E0TjFReU1ETWdORGRVTWpVMUlESTVWRE13T0NBeU5Gb2lMejQ4Y0dGMGFDQnBaRDBpVFVwWUxUSXRWRVZZTFU0dE1qRTVNaUlnWkQwaVRUVTJJREl6TjFRMU5pQXlOVEJVTnpBZ01qY3dTRGd6TlZFM01Ua2dNelUzSURZNU1pQTBPVE5STmpreUlEUTVOQ0EyT1RJZ05EazJWRFk1TVNBME9UbFJOamt4SURVeE1TQTNNRGdnTlRFeFNEY3hNVkUzTWpBZ05URXhJRGN5TXlBMU1UQlVOekk1SURVd05sUTNNeklnTkRrM1ZEY3pOU0EwT0RGVU56UXpJRFExTmxFM05qVWdNemc1SURneE5pQXpNelpVT1RNMUlESTJNVkU1TkRRZ01qVTRJRGswTkNBeU5UQlJPVFEwSURJME5DQTVNemtnTWpReFZEa3hOU0F5TXpGVU9EYzNJREl4TWxFNE16WWdNVGcySURnd05pQXhOVEpVTnpZeElEZzFWRGMwTUNBek5WUTNNeklnTkZFM016QWdMVFlnTnpJM0lDMDRWRGN4TVNBdE1URlJOamt4SUMweE1TQTJPVEVnTUZFMk9URWdOeUEyT1RZZ01qVlJOekk0SURFMU1TQTRNelVnTWpNd1NEY3dVVFUySURJek55QTFOaUF5TlRCYUlpOCtQSEJoZEdnZ2FXUTlJazFLV0MweU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EWWlJSGhzYVc1ck9taHlaV1k5SWlOTlNsZ3RNaTFVUlZndFNTMHhSRFEwTmlJdlBqd3ZaejQ4WnlCa1lYUmhMVzF0YkMxdWIyUmxQU0p0YnlJZ2RISmhibk5tYjNKdFBTSjBjbUZ1YzJ4aGRHVW9PVEl5TGpnc01Da2lQangxYzJVZ1pHRjBZUzFqUFNJeU1Ua3lJaUI0YkdsdWF6cG9jbVZtUFNJalRVcFlMVEl0VkVWWUxVNHRNakU1TWlJdlBqd3ZaejQ4WnlCa1lYUmhMVzF0YkMxdWIyUmxQU0p0YVNJZ2RISmhibk5tYjNKdFBTSjBjbUZ1YzJ4aGRHVW9Nakl3TUM0MkxEQXBJajQ4ZFhObElHUmhkR0V0WXowaU1VUTBORVVpSUhoc2FXNXJPbWh5WldZOUlpTk5TbGd0TWkxVVJWZ3RTUzB4UkRRMFJTSXZQand2Wno0OEwyYytQQzluUGp3dmMzWm5QZz09IiwKCSJSZWFsVmlld1NpemVKc29uIiA6ICJ7XCJoZWlnaHRcIjoyNTAsXCJ3aWR0aFwiOjk2NC4yODU3MzYwODM5ODQ0fSIKfQo="/>
    </extobj>
    <extobj name="2384804F-3998-4D57-9195-F3826E402611-25">
      <extobjdata type="2384804F-3998-4D57-9195-F3826E402611" data="ewoJIkltZ1NldHRpbmdKc29uIiA6ICJ7XCJoZWlnaHRcIjoxNC4yODU3MTQyODU3MTQyODUsXCJ3aWR0aFwiOjE3Ljg1NzE0Mjg1NzE0Mjg1NH0iLAoJIkxhdGV4IiA6ICJUXzEiLAoJIkxhdGV4SW1nQmFzZTY0IiA6ICJQSE4yWnlCNGJXeHVjejBpYUhSMGNEb3ZMM2QzZHk1M015NXZjbWN2TWpBd01DOXpkbWNpSUhkcFpIUm9QU0l5TGpNd09XVjRJaUJvWldsbmFIUTlJakV1T0RjeFpYZ2lJSEp2YkdVOUltbHRaeUlnWm05amRYTmhZbXhsUFNKbVlXeHpaU0lnZG1sbGQwSnZlRDBpTUNBdE5qYzNJREV3TWpBdU5pQTRNamNpSUhodGJHNXpPbmhzYVc1clBTSm9kSFJ3T2k4dmQzZDNMbmN6TG05eVp5OHhPVGs1TDNoc2FXNXJJaUJoY21saExXaHBaR1JsYmowaWRISjFaU0lnYzNSNWJHVTlJblpsY25ScFkyRnNMV0ZzYVdkdU9pQXRNQzR6TXpsbGVEc2diV0Y0TFhkcFpIUm9PaUE1T0NVN0lqNDhaR1ZtY3o0OGNHRjBhQ0JwWkQwaVRVcFlMVFV0VkVWWUxVa3RNVVEwTkRjaUlHUTlJazAwTUNBME16ZFJNakVnTkRNM0lESXhJRFEwTlZFeU1TQTBOVEFnTXpjZ05UQXhWRGN4SURZd01rdzRPQ0EyTlRGUk9UTWdOalk1SURFd01TQTJOemRJTlRZNVNEWTFPVkUyT1RFZ05qYzNJRFk1TnlBMk56WlVOekEwSURZMk4xRTNNRFFnTmpZeElEWTROeUExTlROVU5qWTRJRFEwTkZFMk5qZ2dORE0zSURZME9TQTBNemRSTmpRd0lEUXpOeUEyTXpjZ05ETTNWRFl6TVNBME5ESk1Oakk1SURRME5WRTJNamtnTkRVeElEWXpOU0EwT1RCVU5qUXhJRFUxTVZFMk5ERWdOVGcySURZeU9DQTJNRFJVTlRjeklEWXlPVkUxTmpnZ05qTXdJRFV4TlNBMk16RlJORFk1SURZek1TQTBOVGNnTmpNd1ZEUXpPU0EyTWpKUk5ETTRJRFl5TVNBek5qZ2dNelF6VkRJNU9DQTJNRkV5T1RnZ05EZ2dNemcySURRMlVUUXhPQ0EwTmlBME1qY2dORFZVTkRNMklETTJVVFF6TmlBek1TQTBNek1nTWpKUk5ESTVJRFFnTkRJMElERk1OREl5SURCUk5ERTVJREFnTkRFMUlEQlJOREV3SURBZ016WXpJREZVTWpJNElESlJPVGtnTWlBMk5DQXdTRFE1VVRReklEWWdORE1nT1ZRME5TQXlOMUUwT1NBME1DQTFOU0EwTmtnNE0wZzVORkV4TnpRZ05EWWdNVGc1SURVMVVURTVNQ0ExTmlBeE9URWdOVFpSTVRrMklEVTVJREl3TVNBM05sUXlOREVnTWpNelVUSTFPQ0F6TURFZ01qWTVJRE0wTkZFek16a2dOakU1SURNek9TQTJNalZSTXpNNUlEWXpNQ0F6TVRBZ05qTXdTREkzT1ZFeU1USWdOak13SURFNU1TQTJNalJSTVRRMklEWXhOQ0F4TWpFZ05UZ3pWRFkzSURRMk4xRTJNQ0EwTkRVZ05UY2dORFF4VkRReklEUXpOMGcwTUZvaUx6NDhjR0YwYUNCcFpEMGlUVXBZTFRV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kRjaUlIaHNhVzVyT21oeVpXWTlJaU5OU2xndE5TMVVSVmd0U1MweFJEUTBOeUl2UGp3dlp6NDhaeUJrWVhSaExXMXRiQzF1YjJSbFBTSnRiaUlnZEhKaGJuTm1iM0p0UFNKMGNtRnVjMnhoZEdVb05qRTNMQzB4TlRBcElITmpZV3hsS0RBdU56QTNLU0krUEhWelpTQmtZWFJoTFdNOUlqTXhJaUI0YkdsdWF6cG9jbVZtUFNJalRVcFlMVFV0VkVWWUxVNHRNekVpTHo0OEwyYytQQzluUGp3dlp6NDhMMmMrUEM5emRtYysiLAoJIlJlYWxWaWV3U2l6ZUpzb24iIDogIntcImhlaWdodFwiOjI4OSxcIndpZHRoXCI6MzU3fSIKfQo="/>
    </extobj>
    <extobj name="2384804F-3998-4D57-9195-F3826E402611-26">
      <extobjdata type="2384804F-3998-4D57-9195-F3826E402611" data="ewoJIkltZ1NldHRpbmdKc29uIiA6ICJ7XCJoZWlnaHRcIjoxNC4yODU3MTQyODU3MTQyODUsXCJ3aWR0aFwiOjE3Ljg1NzE0Mjg1NzE0Mjg1NH0iLAoJIkxhdGV4IiA6ICJUXzIiLAoJIkxhdGV4SW1nQmFzZTY0IiA6ICJQSE4yWnlCNGJXeHVjejBpYUhSMGNEb3ZMM2QzZHk1M015NXZjbWN2TWpBd01DOXpkbWNpSUhkcFpIUm9QU0l5TGpNd09XVjRJaUJvWldsbmFIUTlJakV1T0RjeFpYZ2lJSEp2YkdVOUltbHRaeUlnWm05amRYTmhZbXhsUFNKbVlXeHpaU0lnZG1sbGQwSnZlRDBpTUNBdE5qYzNJREV3TWpBdU5pQTRNamNpSUhodGJHNXpPbmhzYVc1clBTSm9kSFJ3T2k4dmQzZDNMbmN6TG05eVp5OHhPVGs1TDNoc2FXNXJJaUJoY21saExXaHBaR1JsYmowaWRISjFaU0lnYzNSNWJHVTlJblpsY25ScFkyRnNMV0ZzYVdkdU9pQXRNQzR6TXpsbGVEc2diV0Y0TFhkcFpIUm9PaUE1T0NVN0lqNDhaR1ZtY3o0OGNHRjBhQ0JwWkQwaVRVcFlMVEl0VkVWWUxVa3RNVVEwTkRjaUlHUTlJazAwTUNBME16ZFJNakVnTkRNM0lESXhJRFEwTlZFeU1TQTBOVEFnTXpjZ05UQXhWRGN4SURZd01rdzRPQ0EyTlRGUk9UTWdOalk1SURFd01TQTJOemRJTlRZNVNEWTFPVkUyT1RFZ05qYzNJRFk1TnlBMk56WlVOekEwSURZMk4xRTNNRFFnTmpZeElEWTROeUExTlROVU5qWTRJRFEwTkZFMk5qZ2dORE0zSURZME9TQTBNemRSTmpRd0lEUXpOeUEyTXpjZ05ETTNWRFl6TVNBME5ESk1Oakk1SURRME5WRTJNamtnTkRVeElEWXpOU0EwT1RCVU5qUXhJRFUxTVZFMk5ERWdOVGcySURZeU9DQTJNRFJVTlRjeklEWXlPVkUxTmpnZ05qTXdJRFV4TlNBMk16RlJORFk1SURZek1TQTBOVGNnTmpNd1ZEUXpPU0EyTWpKUk5ETTRJRFl5TVNBek5qZ2dNelF6VkRJNU9DQTJNRkV5T1RnZ05EZ2dNemcySURRMlVUUXhPQ0EwTmlBME1qY2dORFZVTkRNMklETTJVVFF6TmlBek1TQTBNek1nTWpKUk5ESTVJRFFnTkRJMElERk1OREl5SURCUk5ERTVJREFnTkRFMUlEQlJOREV3SURBZ016WXpJREZVTWpJNElESlJPVGtnTWlBMk5DQXdTRFE1VVRReklEWWdORE1nT1ZRME5TQXlOMUUwT1NBME1DQTFOU0EwTmtnNE0wZzVORkV4TnpRZ05EWWdNVGc1SURVMVVURTVNQ0ExTmlBeE9URWdOVFpSTVRrMklEVTVJREl3TVNBM05sUXlOREVnTWpNelVUSTFPQ0F6TURFZ01qWTVJRE0wTkZFek16a2dOakU1SURNek9TQTJNalZSTXpNNUlEWXpNQ0F6TVRBZ05qTXdTREkzT1ZFeU1USWdOak13SURFNU1TQTJNalJSTVRRMklEWXhOQ0F4TWpFZ05UZ3pWRFkzSURRMk4xRTJNQ0EwTkRVZ05UY2dORFF4VkRReklEUXpOMGcwTUZvaUx6NDhjR0YwYUNCcFpEMGlUVXBZTFRJdFZFVllMVTR0TXpJaUlHUTlJazB4TURrZ05ESTVVVGd5SURReU9TQTJOaUEwTkRkVU5UQWdORGt4VVRVd0lEVTJNaUF4TURNZ05qRTBWREl6TlNBMk5qWlJNekkySURZMk5pQXpPRGNnTmpFd1ZEUTBPU0EwTmpWUk5EUTVJRFF5TWlBME1qa2dNemd6VkRNNE1TQXpNVFZVTXpBeElESTBNVkV5TmpVZ01qRXdJREl3TVNBeE5EbE1NVFF5SURrelRESXhPQ0E1TWxFek56VWdPVElnTXpnMUlEazNVVE01TWlBNU9TQTBNRGtnTVRnMlZqRTRPVWcwTkRsV01UZzJVVFEwT0NBeE9ETWdORE0ySURrMVZEUXlNU0F6VmpCSU5UQldNVGxXTXpGUk5UQWdNemdnTlRZZ05EWlVPRFlnT0RGUk1URTFJREV4TXlBeE16WWdNVE0zVVRFME5TQXhORGNnTVRjd0lERTNORlF5TURRZ01qRXhWREl6TXlBeU5EUlVNall4SURJM09GUXlPRFFnTXpBNFZETXdOU0F6TkRCVU16SXdJRE0yT1ZRek16TWdOREF4VkRNME1DQTBNekZVTXpReklEUTJORkV6TkRNZ05USTNJRE13T1NBMU56TlVNakV5SURZeE9WRXhOemtnTmpFNUlERTFOQ0EyTURKVU1URTVJRFUyT1ZReE1Ea2dOVFV3VVRFd09TQTFORGtnTVRFMElEVTBPVkV4TXpJZ05UUTVJREUxTVNBMU16VlVNVGN3SURRNE9WRXhOekFnTkRZMElERTFOQ0EwTkRkVU1UQTVJRFF5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UTNJaUI0YkdsdWF6cG9jbVZtUFNJalRVcFlMVEl0VkVWWUxVa3RNVVEwTkRjaUx6NDhMMmMrUEdjZ1pHRjBZUzF0Yld3dGJtOWtaVDBpYlc0aUlIUnlZVzV6Wm05eWJUMGlkSEpoYm5Oc1lYUmxLRFl4Tnl3dE1UVXdLU0J6WTJGc1pTZ3dMamN3TnlraVBqeDFjMlVnWkdGMFlTMWpQU0l6TWlJZ2VHeHBibXM2YUhKbFpqMGlJMDFLV0MweUxWUkZXQzFPTFRNeUlpOCtQQzluUGp3dlp6NDhMMmMrUEM5blBqd3ZjM1puUGc9PSIsCgkiUmVhbFZpZXdTaXplSnNvbiIgOiAie1wiaGVpZ2h0XCI6Mjg1LjcxNDI4Mjk4OTUwMTk1LFwid2lkdGhcIjozNTcuMTQyODY4MDQxOTkyMn0iCn0K"/>
    </extobj>
    <extobj name="2384804F-3998-4D57-9195-F3826E402611-27">
      <extobjdata type="2384804F-3998-4D57-9195-F3826E402611" data="ewoJIkltZ1NldHRpbmdKc29uIiA6ICJ7XCJoZWlnaHRcIjoxNy44NTcxNDI4NTcxNDI4NTQsXCJ3aWR0aFwiOjExMy4zOTI4NTcxNDI4NTcxNH0iLAoJIkxhdGV4IiA6ICJQKFRfMSkgPSBQKFRfMikiLAoJIkxhdGV4SW1nQmFzZTY0IiA6ICJQSE4yWnlCNGJXeHVjejBpYUhSMGNEb3ZMM2QzZHk1M015NXZjbWN2TWpBd01DOXpkbWNpSUhkcFpIUm9QU0l4TkM0MU5UUmxlQ0lnYUdWcFoyaDBQU0l5TGpJMk1tVjRJaUJ5YjJ4bFBTSnBiV2NpSUdadlkzVnpZV0pzWlQwaVptRnNjMlVpSUhacFpYZENiM2c5SWpBZ0xUYzFNQ0EyTkRNeUxqY2dNVEF3TUNJZ2VHMXNibk02ZUd4cGJtczlJbWgwZEhBNkx5OTNkM2N1ZHpNdWIzSm5MekU1T1RrdmVHeHBibXNpSUdGeWFXRXRhR2xrWkdWdVBTSjBjblZsSWlCemRIbHNaVDBpZG1WeWRHbGpZV3d0WVd4cFoyNDZJQzB3TGpVMk5tVjRPeUJ0WVhndGQybGtkR2c2SURrNEpUc2lQanhrWldaelBqeHdZWFJvSUdsa1BTSk5TbGd0TWpZdFZFVllMVWt0TVVRME5ETWlJR1E5SWsweU9EY2dOakk0VVRJNE55QTJNelVnTWpNd0lEWXpOMUV5TURZZ05qTTNJREU1T1NBMk16aFVNVGt5SURZME9GRXhPVElnTmpRNUlERTVOQ0EyTlRsUk1qQXdJRFkzT1NBeU1ETWdOamd4VkRNNU55QTJPRE5STlRnM0lEWTRNaUEyTURBZ05qZ3dVVFkyTkNBMk5qa2dOekEzSURZek1WUTNOVEVnTlRNd1VUYzFNU0EwTlRNZ05qZzFJRE00T1ZFMk1UWWdNekl4SURVd055QXpNRE5STlRBd0lETXdNaUEwTURJZ016QXhTRE13TjB3eU56Y2dNVGd5VVRJME55QTJOaUF5TkRjZ05UbFJNalEzSURVMUlESTBPQ0ExTkZReU5UVWdOVEJVTWpjeUlEUTRWRE13TlNBME5rZ3pNelpSTXpReUlETTNJRE0wTWlBek5WRXpORElnTVRrZ016TTFJRFZSTXpNd0lEQWdNekU1SURCUk16RTJJREFnTWpneUlERlVNVGd5SURKUk1USXdJRElnT0RjZ01sUTFNU0F4VVRNeklERWdNek1nTVRGUk16TWdNVE1nTXpZZ01qVlJOREFnTkRFZ05EUWdORE5VTmpjZ05EWlJPVFFnTkRZZ01USTNJRFE1VVRFME1TQTFNaUF4TkRZZ05qRlJNVFE1SURZMUlESXhPQ0F6TXpsVU1qZzNJRFl5T0ZwTk5qUTFJRFUxTkZFMk5EVWdOVFkzSURZME15QTFOelZVTmpNMElEVTVOMVEyTURrZ05qRTVWRFUyTUNBMk16VlJOVFV6SURZek5pQTBPREFnTmpNM1VUUTJNeUEyTXpjZ05EUTFJRFl6TjFRME1UWWdOak0yVkRRd05DQTJNelpSTXpreElEWXpOU0F6T0RZZ05qSTNVVE00TkNBMk1qRWdNelkzSURVMU1GUXpNeklnTkRFeVZETXhOQ0F6TkRSUk16RTBJRE0wTWlBek9UVWdNelF5U0RRd04wZzBNekJSTlRReUlETTBNaUExT1RBZ016a3lVVFl4TnlBME1Ua2dOak14SURRM01WUTJORFVnTlRVMFdpSXZQanh3WVhSb0lHbGtQU0pOU2xndE1qW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JMk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hCaGRHZ2dhV1E5SWsxS1dDMHlOaT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eU5p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STJ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ll0VkVWWUxVNHRNeklpSUdROUlrMHhNRGtnTkRJNVVUZ3lJRFF5T1NBMk5pQTBORGRVTlRBZ05Ea3hVVFV3SURVMk1pQXhNRE1nTmpFMFZESXpOU0EyTmpaUk16STJJRFkyTmlBek9EY2dOakV3VkRRME9TQTBOalZSTkRRNUlEUXlNaUEwTWprZ016Z3pWRE00TVNBek1UVlVNekF4SURJME1WRXlOalVnTWpFd0lESXdNU0F4TkRsTU1UUXlJRGt6VERJeE9DQTVNbEV6TnpVZ09USWdNemcxSURrM1VUTTVNaUE1T1NBME1Ea2dNVGcyVmpFNE9VZzBORGxXTVRnMlVUUTBPQ0F4T0RNZ05ETTJJRGsxVkRReU1TQXpWakJJTlRCV01UbFdNekZSTlRBZ016Z2dOVFlnTkRaVU9EWWdPREZSTVRFMUlERXhNeUF4TXpZZ01UTTNVVEUwTlNBeE5EY2dNVGN3SURFM05GUXlNRFFnTWpFeFZESXpNeUF5TkRSVU1qWXhJREkzT0ZReU9EUWdNekE0VkRNd05TQXpOREJVTXpJd0lETTJPVlF6TXpNZ05EQXhWRE0wTUNBME16RlVNelF6SURRMk5GRXpORE1nTlRJM0lETXdPU0ExTnpOVU1qRXlJRFl4T1ZFeE56a2dOakU1SURFMU5DQTJNREpVTVRFNUlEVTJPVlF4TURrZ05UVXdVVEV3T1NBMU5Ea2dNVEUwSURVME9WRXhNeklnTlRRNUlERTFNU0ExTXpWVU1UY3dJRFE0T1ZFeE56QWdORFkwSURFMU5DQTBORGRVTVRBNUlEUXlPVm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UXpJaUI0YkdsdWF6cG9jbVZtUFNJalRVcFlMVEkyTFZSRldDMUpMVEZFTkRReklpOCtQQzluUGp4bklHUmhkR0V0Ylcxc0xXNXZaR1U5SW0xdklpQjBjbUZ1YzJadmNtMDlJblJ5WVc1emJHRjBaU2czTlRFc01Da2lQangxYzJVZ1pHRjBZUzFqUFNJeU9DSWdlR3hwYm1zNmFISmxaajBpSTAxS1dDMHlOaTFVUlZndFRpMHlPQ0l2UGp3dlp6NDhaeUJrWVhSaExXMXRiQzF1YjJSbFBTSnRjM1ZpSWlCMGNtRnVjMlp2Y20wOUluUnlZVzV6YkdGMFpTZ3hNVFF3TERBcElqNDhaeUJrWVhSaExXMXRiQzF1YjJSbFBTSnRhU0krUEhWelpTQmtZWFJoTFdNOUlqRkVORFEzSWlCNGJHbHVhenBvY21WbVBTSWpUVXBZTFRJMkxWUkZXQzFKTFRGRU5EUTNJaTgrUEM5blBqeG5JR1JoZEdFdGJXMXNMVzV2WkdVOUltMXVJaUIwY21GdWMyWnZjbTA5SW5SeVlXNXpiR0YwWlNnMk1UY3NMVEUxTUNrZ2MyTmhiR1VvTUM0M01EY3BJajQ4ZFhObElHUmhkR0V0WXowaU16RWlJSGhzYVc1ck9taHlaV1k5SWlOTlNsZ3RNall0VkVWWUxVNHRNekVpTHo0OEwyYytQQzluUGp4bklHUmhkR0V0Ylcxc0xXNXZaR1U5SW0xdklpQjBjbUZ1YzJadmNtMDlJblJ5WVc1emJHRjBaU2d5TVRZd0xqWXNNQ2tpUGp4MWMyVWdaR0YwWVMxalBTSXlPU0lnZUd4cGJtczZhSEpsWmowaUkwMUtXQzB5TmkxVVJWZ3RUaTB5T1NJdlBqd3ZaejQ4WnlCa1lYUmhMVzF0YkMxdWIyUmxQU0p0YnlJZ2RISmhibk5tYjNKdFBTSjBjbUZ1YzJ4aGRHVW9Namd5Tnk0ekxEQXBJajQ4ZFhObElHUmhkR0V0WXowaU0wUWlJSGhzYVc1ck9taHlaV1k5SWlOTlNsZ3RNall0VkVWWUxVNHRNMFFpTHo0OEwyYytQR2NnWkdGMFlTMXRiV3d0Ym05a1pUMGliV2tpSUhSeVlXNXpabTl5YlQwaWRISmhibk5zWVhSbEtETTRPRE11TVN3d0tTSStQSFZ6WlNCa1lYUmhMV005SWpGRU5EUXpJaUI0YkdsdWF6cG9jbVZtUFNJalRVcFlMVEkyTFZSRldDMUpMVEZFTkRReklpOCtQQzluUGp4bklHUmhkR0V0Ylcxc0xXNXZaR1U5SW0xdklpQjBjbUZ1YzJadmNtMDlJblJ5WVc1emJHRjBaU2cwTmpNMExqRXNNQ2tpUGp4MWMyVWdaR0YwWVMxalBTSXlPQ0lnZUd4cGJtczZhSEpsWmowaUkwMUtXQzB5TmkxVVJWZ3RUaTB5T0NJdlBqd3ZaejQ4WnlCa1lYUmhMVzF0YkMxdWIyUmxQU0p0YzNWaUlpQjBjbUZ1YzJadmNtMDlJblJ5WVc1emJHRjBaU2cxTURJekxqRXNNQ2tpUGp4bklHUmhkR0V0Ylcxc0xXNXZaR1U5SW0xcElqNDhkWE5sSUdSaGRHRXRZejBpTVVRME5EY2lJSGhzYVc1ck9taHlaV1k5SWlOTlNsZ3RNall0VkVWWUxVa3RNVVEwTkRjaUx6NDhMMmMrUEdjZ1pHRjBZUzF0Yld3dGJtOWtaVDBpYlc0aUlIUnlZVzV6Wm05eWJUMGlkSEpoYm5Oc1lYUmxLRFl4Tnl3dE1UVXdLU0J6WTJGc1pTZ3dMamN3TnlraVBqeDFjMlVnWkdGMFlTMWpQU0l6TWlJZ2VHeHBibXM2YUhKbFpqMGlJMDFLV0MweU5pMVVSVmd0VGkwek1pSXZQand2Wno0OEwyYytQR2NnWkdGMFlTMXRiV3d0Ym05a1pUMGliVzhpSUhSeVlXNXpabTl5YlQwaWRISmhibk5zWVhSbEtEWXdORE11Tnl3d0tTSStQSFZ6WlNCa1lYUmhMV005SWpJNUlpQjRiR2x1YXpwb2NtVm1QU0lqVFVwWUxUSTJMVlJGV0MxT0xUSTVJaTgrUEM5blBqd3ZaejQ4TDJjK1BDOXpkbWMrIiwKCSJSZWFsVmlld1NpemVKc29uIiA6ICJ7XCJoZWlnaHRcIjozNTIsXCJ3aWR0aFwiOjIyNjh9Igp9Cg=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9173</Words>
  <Application>WPS Presentation</Application>
  <PresentationFormat>全屏显示(16:9)</PresentationFormat>
  <Paragraphs>589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67" baseType="lpstr">
      <vt:lpstr>Arial</vt:lpstr>
      <vt:lpstr>SimSun</vt:lpstr>
      <vt:lpstr>Wingdings</vt:lpstr>
      <vt:lpstr>Calibri</vt:lpstr>
      <vt:lpstr>Calibri Light</vt:lpstr>
      <vt:lpstr>方正宋刻本秀楷简体</vt:lpstr>
      <vt:lpstr>Lato Light</vt:lpstr>
      <vt:lpstr>Euphorigenic</vt:lpstr>
      <vt:lpstr>MS PGothic</vt:lpstr>
      <vt:lpstr>Microsoft YaHei</vt:lpstr>
      <vt:lpstr>Arial Unicode MS</vt:lpstr>
      <vt:lpstr>等线</vt:lpstr>
      <vt:lpstr>Wingdings</vt:lpstr>
      <vt:lpstr>Gill Sans</vt:lpstr>
      <vt:lpstr>Cambria Math</vt:lpstr>
      <vt:lpstr>Aldhabi</vt:lpstr>
      <vt:lpstr>Arabic Typesetting</vt:lpstr>
      <vt:lpstr>Andalus</vt:lpstr>
      <vt:lpstr>Bahnschrift SemiBold</vt:lpstr>
      <vt:lpstr>Bahnschrift Light Condensed</vt:lpstr>
      <vt:lpstr>Bahnschrift Light</vt:lpstr>
      <vt:lpstr>Bahnschrift Condensed</vt:lpstr>
      <vt:lpstr>Bahnschrift Light SemiCondensed</vt:lpstr>
      <vt:lpstr>Bahnschrift SemiLight</vt:lpstr>
      <vt:lpstr>Cambria</vt:lpstr>
      <vt:lpstr>MV Boli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Ali Ahmadi</cp:lastModifiedBy>
  <cp:revision>107</cp:revision>
  <dcterms:created xsi:type="dcterms:W3CDTF">2017-05-02T06:39:00Z</dcterms:created>
  <dcterms:modified xsi:type="dcterms:W3CDTF">2024-04-11T11:01:07Z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1033-12.2.0.13489</vt:lpwstr>
  </property>
  <property fmtid="{D5CDD505-2E9C-101B-9397-08002B2CF9AE}" pid="3" name="ICV">
    <vt:lpwstr>47B9C3EAEB0544D38129F2F8C4DA19C7_13</vt:lpwstr>
  </property>
</Properties>
</file>